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9" r:id="rId34"/>
    <p:sldId id="287" r:id="rId35"/>
    <p:sldId id="288" r:id="rId36"/>
  </p:sldIdLst>
  <p:sldSz cx="9144000" cy="5143500" type="screen16x9"/>
  <p:notesSz cx="6858000" cy="9144000"/>
  <p:embeddedFontLst>
    <p:embeddedFont>
      <p:font typeface="Hind" panose="02000000000000000000" pitchFamily="2" charset="77"/>
      <p:regular r:id="rId38"/>
      <p:bold r:id="rId39"/>
    </p:embeddedFont>
    <p:embeddedFont>
      <p:font typeface="Proxima Nova" panose="02000506030000020004" pitchFamily="2" charset="0"/>
      <p:regular r:id="rId40"/>
      <p:bold r:id="rId41"/>
      <p:italic r:id="rId42"/>
      <p:boldItalic r:id="rId43"/>
    </p:embeddedFont>
    <p:embeddedFont>
      <p:font typeface="Proxima Nova Semibold" panose="02000506030000020004" pitchFamily="2" charset="0"/>
      <p:regular r:id="rId44"/>
      <p:bold r:id="rId45"/>
      <p:italic r:id="rId46"/>
      <p:boldItalic r:id="rId47"/>
    </p:embeddedFont>
    <p:embeddedFont>
      <p:font typeface="Tilt Warp" panose="02000000000000000000" pitchFamily="2" charset="77"/>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024"/>
  </p:normalViewPr>
  <p:slideViewPr>
    <p:cSldViewPr snapToGrid="0">
      <p:cViewPr varScale="1">
        <p:scale>
          <a:sx n="98" d="100"/>
          <a:sy n="98" d="100"/>
        </p:scale>
        <p:origin x="13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World_War_II" TargetMode="External"/><Relationship Id="rId3" Type="http://schemas.openxmlformats.org/officeDocument/2006/relationships/hyperlink" Target="https://en.wikipedia.org/wiki/IBM" TargetMode="External"/><Relationship Id="rId7" Type="http://schemas.openxmlformats.org/officeDocument/2006/relationships/hyperlink" Target="https://en.wikipedia.org/wiki/Third_Reich"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Tabulating_machine" TargetMode="External"/><Relationship Id="rId5" Type="http://schemas.openxmlformats.org/officeDocument/2006/relationships/hyperlink" Target="https://en.wikipedia.org/wiki/Punched_card" TargetMode="External"/><Relationship Id="rId4" Type="http://schemas.openxmlformats.org/officeDocument/2006/relationships/hyperlink" Target="https://en.wikipedia.org/wiki/NCR_Corpora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2ab7fa1cd06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2ab7fa1cd06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The personnel department approved everything and we agreed that I would start the day after Labor Day.</a:t>
            </a: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I spent that summer living on base at Ft. Bragg, NC, where my father was newly stationed at Pope AFB.  As a young girl I had loved living on base and all that went with it and figured I would never have that opportunity again. Dating paratroopers instead of fighter pilots was pretty cool.  We lived on the air base which housed the 4</a:t>
            </a:r>
            <a:r>
              <a:rPr lang="en" sz="1600" baseline="30000" dirty="0">
                <a:solidFill>
                  <a:schemeClr val="dk1"/>
                </a:solidFill>
                <a:latin typeface="Calibri"/>
                <a:ea typeface="Calibri"/>
                <a:cs typeface="Calibri"/>
                <a:sym typeface="Calibri"/>
              </a:rPr>
              <a:t>th</a:t>
            </a:r>
            <a:r>
              <a:rPr lang="en" sz="1600" dirty="0">
                <a:solidFill>
                  <a:schemeClr val="dk1"/>
                </a:solidFill>
                <a:latin typeface="Calibri"/>
                <a:ea typeface="Calibri"/>
                <a:cs typeface="Calibri"/>
                <a:sym typeface="Calibri"/>
              </a:rPr>
              <a:t> Fighter Wing.</a:t>
            </a:r>
            <a:endParaRPr sz="1600" dirty="0">
              <a:solidFill>
                <a:schemeClr val="dk1"/>
              </a:solidFill>
              <a:latin typeface="Calibri"/>
              <a:ea typeface="Calibri"/>
              <a:cs typeface="Calibri"/>
              <a:sym typeface="Calibri"/>
            </a:endParaRPr>
          </a:p>
          <a:p>
            <a:pPr marL="0" lvl="0" indent="0" algn="l" rtl="0">
              <a:spcBef>
                <a:spcPts val="800"/>
              </a:spcBef>
              <a:spcAft>
                <a:spcPts val="0"/>
              </a:spcAft>
              <a:buNone/>
            </a:pPr>
            <a:r>
              <a:rPr lang="en" sz="1600" dirty="0">
                <a:solidFill>
                  <a:schemeClr val="dk1"/>
                </a:solidFill>
                <a:latin typeface="Calibri"/>
                <a:ea typeface="Calibri"/>
                <a:cs typeface="Calibri"/>
                <a:sym typeface="Calibri"/>
              </a:rPr>
              <a:t>I had the use of my parents’ 1949 Ford convertible at college my final semester in order to do my practice teaching at Roanoke High School.  That summer I made a deal with my father to buy that car on time and at no interest.  And so, I headed out and drove to Langley in September.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g2c6444e21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0" name="Google Shape;2530;g2c6444e21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600">
                <a:solidFill>
                  <a:schemeClr val="dk1"/>
                </a:solidFill>
              </a:rPr>
              <a:t>I had a college friend who had married an AF ROTC grad from VMI and they were living on base.  I was invited to stay with them until I got settled.  I really lucked out in finding a two-bedroom apartment with 3 other NACA ladies whose 4</a:t>
            </a:r>
            <a:r>
              <a:rPr lang="en" sz="1600" baseline="30000">
                <a:solidFill>
                  <a:schemeClr val="dk1"/>
                </a:solidFill>
              </a:rPr>
              <a:t>th</a:t>
            </a:r>
            <a:r>
              <a:rPr lang="en" sz="1600">
                <a:solidFill>
                  <a:schemeClr val="dk1"/>
                </a:solidFill>
              </a:rPr>
              <a:t> roommate had just moved out to get married.  However, within a couple of months, two of the others decided to move on for different reasons so the one remaining and I moved into a much smaller one-bedroom apartment together.  She worked in a different section/area of NACA and we never became great friends but it was a comfortable working arrangement and certainly helped with expenses.  Our apartment was in Hampton, a smaller city between Newport News and the air base.</a:t>
            </a:r>
            <a:endParaRPr sz="16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g2bc9bdebf50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8" name="Google Shape;2538;g2bc9bdebf50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600" dirty="0">
                <a:solidFill>
                  <a:schemeClr val="dk1"/>
                </a:solidFill>
                <a:latin typeface="Calibri"/>
                <a:ea typeface="Calibri"/>
                <a:cs typeface="Calibri"/>
                <a:sym typeface="Calibri"/>
              </a:rPr>
              <a:t>One reason we didn’t do a lot together was because our social lives were totally different.  I was back to dating fighter pilots.  My father was on the staff of 9</a:t>
            </a:r>
            <a:r>
              <a:rPr lang="en" sz="1600" baseline="30000" dirty="0">
                <a:solidFill>
                  <a:schemeClr val="dk1"/>
                </a:solidFill>
                <a:latin typeface="Calibri"/>
                <a:ea typeface="Calibri"/>
                <a:cs typeface="Calibri"/>
                <a:sym typeface="Calibri"/>
              </a:rPr>
              <a:t>th</a:t>
            </a:r>
            <a:r>
              <a:rPr lang="en" sz="1600" dirty="0">
                <a:solidFill>
                  <a:schemeClr val="dk1"/>
                </a:solidFill>
                <a:latin typeface="Calibri"/>
                <a:ea typeface="Calibri"/>
                <a:cs typeface="Calibri"/>
                <a:sym typeface="Calibri"/>
              </a:rPr>
              <a:t> Air Force at Shaw AFB in SC.  After I left home, the whole of 9</a:t>
            </a:r>
            <a:r>
              <a:rPr lang="en" sz="1600" baseline="30000" dirty="0">
                <a:solidFill>
                  <a:schemeClr val="dk1"/>
                </a:solidFill>
                <a:latin typeface="Calibri"/>
                <a:ea typeface="Calibri"/>
                <a:cs typeface="Calibri"/>
                <a:sym typeface="Calibri"/>
              </a:rPr>
              <a:t>th</a:t>
            </a:r>
            <a:r>
              <a:rPr lang="en" sz="1600" dirty="0">
                <a:solidFill>
                  <a:schemeClr val="dk1"/>
                </a:solidFill>
                <a:latin typeface="Calibri"/>
                <a:ea typeface="Calibri"/>
                <a:cs typeface="Calibri"/>
                <a:sym typeface="Calibri"/>
              </a:rPr>
              <a:t> AF was transferred from Pope to Shaw AFB near Sumter, SC.  That was under the major unit TAC (Tactical Air Command), which was headquartered at Langley AFB.  (You may have heard of SAC {Strategic Air Command and General LeMay}.  This meant that “The Colonel” (aka my dad) came to Langley from time to time on business and would take me to dinner at the Officers Club.  He got chummy with the Club Officer and arranged for me to have a membership there.  I went to dinner on my own then and began to make friends. </a:t>
            </a:r>
          </a:p>
          <a:p>
            <a:pPr marL="0" lvl="0" indent="0" algn="l" rtl="0">
              <a:lnSpc>
                <a:spcPct val="107000"/>
              </a:lnSpc>
              <a:spcBef>
                <a:spcPts val="0"/>
              </a:spcBef>
              <a:spcAft>
                <a:spcPts val="0"/>
              </a:spcAft>
              <a:buNone/>
            </a:pPr>
            <a:endParaRPr lang="en" sz="1600" dirty="0">
              <a:solidFill>
                <a:schemeClr val="dk1"/>
              </a:solidFill>
              <a:latin typeface="Calibri"/>
              <a:ea typeface="Calibri"/>
              <a:cs typeface="Calibri"/>
              <a:sym typeface="Calibri"/>
            </a:endParaRPr>
          </a:p>
          <a:p>
            <a:pPr marL="0" lvl="0" indent="0" algn="l" rtl="0">
              <a:lnSpc>
                <a:spcPct val="107000"/>
              </a:lnSpc>
              <a:spcBef>
                <a:spcPts val="0"/>
              </a:spcBef>
              <a:spcAft>
                <a:spcPts val="0"/>
              </a:spcAft>
              <a:buNone/>
            </a:pPr>
            <a:r>
              <a:rPr lang="en" sz="1600" dirty="0">
                <a:solidFill>
                  <a:schemeClr val="dk1"/>
                </a:solidFill>
                <a:latin typeface="Calibri"/>
                <a:ea typeface="Calibri"/>
                <a:cs typeface="Calibri"/>
                <a:sym typeface="Calibri"/>
              </a:rPr>
              <a:t>I reported to personnel for orientation and assignment.  Because I had a minor in English, they wanted me to be a tech writer.</a:t>
            </a: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80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54dda1946d_6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 No!  My English minor was based on my love of 19</a:t>
            </a:r>
            <a:r>
              <a:rPr lang="en" sz="1600" baseline="30000">
                <a:solidFill>
                  <a:schemeClr val="dk1"/>
                </a:solidFill>
                <a:latin typeface="Calibri"/>
                <a:ea typeface="Calibri"/>
                <a:cs typeface="Calibri"/>
                <a:sym typeface="Calibri"/>
              </a:rPr>
              <a:t>th</a:t>
            </a:r>
            <a:r>
              <a:rPr lang="en" sz="1600">
                <a:solidFill>
                  <a:schemeClr val="dk1"/>
                </a:solidFill>
                <a:latin typeface="Calibri"/>
                <a:ea typeface="Calibri"/>
                <a:cs typeface="Calibri"/>
                <a:sym typeface="Calibri"/>
              </a:rPr>
              <a:t> century English literature.  A writer I was not.  So, just by luck I ended up in this brand-new department using IBM computers.</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At that time the government had two tracks of classifications:  GS and P.  Today there is only one classification, everyone is a GS.  I was a P because I was a college graduate, would be management and a so-called programmer.  We had so-called keypunch operators and they were GS.  When I went home to visit for the first time, of course, my parents were all interested in what I was doing in this mysterious new job.  I told them I was a computer programmer and, of course, the immediate reaction was “What on earth is that?”  It took some explaining but my father was fascinated.</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80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g2bc9bdebf5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3" name="Google Shape;2553;g2bc9bdebf5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The Langley facility consisted of a large number of wind tunnels in various sizes and shapes and functions.  These were operated by engineers who would test various airplane parts to see if the design performed as predicted.  In the wind tunnel they would put sensors on the wing or flap or whatever they were testing.  The engineers would change the wind factors to test the various strength of those parts in different wind conditions.  Those sensors would output large quantities of data that was then processed by hand on large Friden type calculators, mostly by female mathematicians.  And those engineers really loved their slide rules.</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800"/>
              </a:spcAft>
              <a:buNone/>
            </a:pPr>
            <a:r>
              <a:rPr lang="en" sz="1600">
                <a:solidFill>
                  <a:schemeClr val="dk1"/>
                </a:solidFill>
                <a:latin typeface="Calibri"/>
                <a:ea typeface="Calibri"/>
                <a:cs typeface="Calibri"/>
                <a:sym typeface="Calibri"/>
              </a:rPr>
              <a:t>The tunnels were operated by male aeronautical engineers and female mathematicians (always referred to as girls).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8"/>
        <p:cNvGrpSpPr/>
        <p:nvPr/>
      </p:nvGrpSpPr>
      <p:grpSpPr>
        <a:xfrm>
          <a:off x="0" y="0"/>
          <a:ext cx="0" cy="0"/>
          <a:chOff x="0" y="0"/>
          <a:chExt cx="0" cy="0"/>
        </a:xfrm>
      </p:grpSpPr>
      <p:sp>
        <p:nvSpPr>
          <p:cNvPr id="2559" name="Google Shape;2559;g2bc9bdebf50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0" name="Google Shape;2560;g2bc9bdebf5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600">
                <a:solidFill>
                  <a:schemeClr val="dk1"/>
                </a:solidFill>
                <a:latin typeface="Calibri"/>
                <a:ea typeface="Calibri"/>
                <a:cs typeface="Calibri"/>
                <a:sym typeface="Calibri"/>
              </a:rPr>
              <a:t>All the math needed for the wind tunnel experiments had been calculated by the female mathematicians using those Friden type large desk calculators and still was.  As a new female mathematician, I was offered the position of a programmer and discovered a whole new world.  The computer center had eight programmers (all female), two supervisors (male), and about a dozen key punch operators (both male and female).</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IBM was anxious to get a foot in the door with NACA so they had made a good deal for the rental of all our machines and assigned two of their own engineers to our department to oversee installation and familiarization.  IBM never sold their machines in those days.  The 604 rented for $645 per month in 1948 dollars. These two men were there full time and indefinitely—nice guys and very helpful.  They wore suits and ties as did everyone in the department.  </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1f4c0eb1607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1f4c0eb160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Interestingly, there was a huge UNIVAC machine upstairs which we sort of replaced. I think most of us remember that acronym name from our early days. It was already becoming obsolete.    </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Sidebar:  Let’s go back to 1890, a census year.  The 1880 census had taken 8 years to process.  Not acceptable.  In the late 1880’s a man named Herman Hollerith, inspired by train conductors using holes punched in different positions on a railway ticket to record traveler details, invented the recording of data on a machine-readable medium.  </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g1f4c0eb160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1" name="Google Shape;2661;g1f4c0eb160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600" dirty="0">
                <a:solidFill>
                  <a:schemeClr val="dk1"/>
                </a:solidFill>
                <a:latin typeface="Calibri"/>
                <a:ea typeface="Calibri"/>
                <a:cs typeface="Calibri"/>
                <a:sym typeface="Calibri"/>
              </a:rPr>
              <a:t> After some initial trials with paper tape he settled on punched cards.  Long story short, he started his own business as the Hollerith Electric Tabulating System, specializing in punched card data processing equipment.  Then he introduced the Hollerith Integrating Tabulator which could actually add numbers together, not just count the holes.  This machine was used in the 1900 census.  And who do you suppose worked on that census as a temporary summer job?  My maternal grandmother.  All she and her co-workers did was the hole-punching.  That side of my family was not mathematically inclined.  A funny story my mother told well after Nana passed away--At her wedding, some of those co-workers poured yellow confetti from those holes into her honeymoon suitcase. </a:t>
            </a: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None/>
            </a:pPr>
            <a:r>
              <a:rPr lang="en" sz="1600" dirty="0">
                <a:solidFill>
                  <a:schemeClr val="dk1"/>
                </a:solidFill>
                <a:latin typeface="Calibri"/>
                <a:ea typeface="Calibri"/>
                <a:cs typeface="Calibri"/>
                <a:sym typeface="Calibri"/>
              </a:rPr>
              <a:t>Continuing </a:t>
            </a:r>
            <a:r>
              <a:rPr lang="en" sz="1600" dirty="0">
                <a:solidFill>
                  <a:srgbClr val="202122"/>
                </a:solidFill>
                <a:latin typeface="Calibri"/>
                <a:ea typeface="Calibri"/>
                <a:cs typeface="Calibri"/>
                <a:sym typeface="Calibri"/>
              </a:rPr>
              <a:t>Sidebar:  In 1911 four corporations including Hollerith’s firm were amalgamated to form a new company, the Computing-Tabulating-Recording Company (CTR).  In 1924 CTR was renamed International Business Machines (IBM).</a:t>
            </a:r>
            <a:endParaRPr sz="1600" dirty="0">
              <a:solidFill>
                <a:srgbClr val="202122"/>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7"/>
        <p:cNvGrpSpPr/>
        <p:nvPr/>
      </p:nvGrpSpPr>
      <p:grpSpPr>
        <a:xfrm>
          <a:off x="0" y="0"/>
          <a:ext cx="0" cy="0"/>
          <a:chOff x="0" y="0"/>
          <a:chExt cx="0" cy="0"/>
        </a:xfrm>
      </p:grpSpPr>
      <p:sp>
        <p:nvSpPr>
          <p:cNvPr id="2668" name="Google Shape;2668;g1f4c0eb160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9" name="Google Shape;2669;g1f4c0eb160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rgbClr val="202122"/>
                </a:solidFill>
                <a:latin typeface="Calibri"/>
                <a:ea typeface="Calibri"/>
                <a:cs typeface="Calibri"/>
                <a:sym typeface="Calibri"/>
              </a:rPr>
              <a:t>And so, we come to Thomas John Watson Sr. (February 17, 1874 – June 19, 1956).  He was an American businessman who was the chairman and CEO of </a:t>
            </a:r>
            <a:r>
              <a:rPr lang="en" sz="1600" u="sng" dirty="0">
                <a:solidFill>
                  <a:srgbClr val="3366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IBM</a:t>
            </a:r>
            <a:r>
              <a:rPr lang="en" sz="1600" dirty="0">
                <a:solidFill>
                  <a:srgbClr val="202122"/>
                </a:solidFill>
                <a:latin typeface="Calibri"/>
                <a:ea typeface="Calibri"/>
                <a:cs typeface="Calibri"/>
                <a:sym typeface="Calibri"/>
              </a:rPr>
              <a:t>. He oversaw the company's growth into an international force from 1914 until he died in 1956. Watson developed IBM's management style and corporate culture from </a:t>
            </a:r>
            <a:r>
              <a:rPr lang="en" sz="1600" dirty="0">
                <a:solidFill>
                  <a:schemeClr val="dk1"/>
                </a:solidFill>
                <a:latin typeface="Calibri"/>
                <a:ea typeface="Calibri"/>
                <a:cs typeface="Calibri"/>
                <a:sym typeface="Calibri"/>
              </a:rPr>
              <a:t> his</a:t>
            </a:r>
            <a:r>
              <a:rPr lang="en" sz="1600" dirty="0">
                <a:solidFill>
                  <a:srgbClr val="202122"/>
                </a:solidFill>
                <a:latin typeface="Calibri"/>
                <a:ea typeface="Calibri"/>
                <a:cs typeface="Calibri"/>
                <a:sym typeface="Calibri"/>
              </a:rPr>
              <a:t> training when he worked at National Cash Register (</a:t>
            </a:r>
            <a:r>
              <a:rPr lang="en" sz="1600" u="sng" dirty="0">
                <a:solidFill>
                  <a:srgbClr val="3366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NCR</a:t>
            </a:r>
            <a:r>
              <a:rPr lang="en" sz="1600" u="sng" dirty="0">
                <a:solidFill>
                  <a:srgbClr val="3366CC"/>
                </a:solidFill>
                <a:latin typeface="Calibri"/>
                <a:ea typeface="Calibri"/>
                <a:cs typeface="Calibri"/>
                <a:sym typeface="Calibri"/>
              </a:rPr>
              <a:t>)</a:t>
            </a:r>
            <a:r>
              <a:rPr lang="en" sz="1600" dirty="0">
                <a:solidFill>
                  <a:srgbClr val="202122"/>
                </a:solidFill>
                <a:latin typeface="Calibri"/>
                <a:ea typeface="Calibri"/>
                <a:cs typeface="Calibri"/>
                <a:sym typeface="Calibri"/>
              </a:rPr>
              <a:t>.  He turned the company into a highly effective designing and selling organization, based largely on </a:t>
            </a:r>
            <a:r>
              <a:rPr lang="en" sz="1600" u="sng" dirty="0">
                <a:solidFill>
                  <a:srgbClr val="3366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punched card</a:t>
            </a:r>
            <a:r>
              <a:rPr lang="en" sz="1600" dirty="0">
                <a:solidFill>
                  <a:srgbClr val="202122"/>
                </a:solidFill>
                <a:latin typeface="Calibri"/>
                <a:ea typeface="Calibri"/>
                <a:cs typeface="Calibri"/>
                <a:sym typeface="Calibri"/>
              </a:rPr>
              <a:t> </a:t>
            </a:r>
            <a:r>
              <a:rPr lang="en" sz="1600" u="sng" dirty="0">
                <a:solidFill>
                  <a:srgbClr val="3366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tabulating machines</a:t>
            </a:r>
            <a:r>
              <a:rPr lang="en" sz="1600" dirty="0">
                <a:solidFill>
                  <a:srgbClr val="202122"/>
                </a:solidFill>
                <a:latin typeface="Calibri"/>
                <a:ea typeface="Calibri"/>
                <a:cs typeface="Calibri"/>
                <a:sym typeface="Calibri"/>
              </a:rPr>
              <a:t>. </a:t>
            </a:r>
            <a:endParaRPr sz="1600" dirty="0">
              <a:solidFill>
                <a:srgbClr val="202122"/>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dirty="0">
                <a:solidFill>
                  <a:srgbClr val="202122"/>
                </a:solidFill>
                <a:latin typeface="Calibri"/>
                <a:ea typeface="Calibri"/>
                <a:cs typeface="Calibri"/>
                <a:sym typeface="Calibri"/>
              </a:rPr>
              <a:t>Among other things he authorized providing Hitler's </a:t>
            </a:r>
            <a:r>
              <a:rPr lang="en" sz="1600" u="sng" dirty="0">
                <a:solidFill>
                  <a:srgbClr val="3366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Third Reich</a:t>
            </a:r>
            <a:r>
              <a:rPr lang="en" sz="1600" dirty="0">
                <a:solidFill>
                  <a:srgbClr val="202122"/>
                </a:solidFill>
                <a:latin typeface="Calibri"/>
                <a:ea typeface="Calibri"/>
                <a:cs typeface="Calibri"/>
                <a:sym typeface="Calibri"/>
              </a:rPr>
              <a:t> with data processing solutions and involved IBM in cooperation with Nazi Germany throughout the 1930s and until the end of </a:t>
            </a:r>
            <a:r>
              <a:rPr lang="en" sz="1600" u="sng" dirty="0">
                <a:solidFill>
                  <a:srgbClr val="3366CC"/>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World War II</a:t>
            </a:r>
            <a:r>
              <a:rPr lang="en" sz="1600" dirty="0">
                <a:solidFill>
                  <a:srgbClr val="202122"/>
                </a:solidFill>
                <a:latin typeface="Calibri"/>
                <a:ea typeface="Calibri"/>
                <a:cs typeface="Calibri"/>
                <a:sym typeface="Calibri"/>
              </a:rPr>
              <a:t>. So he was profiting from both the German and American war efforts.</a:t>
            </a:r>
            <a:r>
              <a:rPr lang="en" sz="1600" baseline="30000" dirty="0">
                <a:solidFill>
                  <a:srgbClr val="202122"/>
                </a:solidFill>
                <a:latin typeface="Calibri"/>
                <a:ea typeface="Calibri"/>
                <a:cs typeface="Calibri"/>
                <a:sym typeface="Calibri"/>
              </a:rPr>
              <a:t> </a:t>
            </a:r>
            <a:r>
              <a:rPr lang="en" sz="1600" dirty="0">
                <a:solidFill>
                  <a:srgbClr val="202122"/>
                </a:solidFill>
                <a:latin typeface="Calibri"/>
                <a:ea typeface="Calibri"/>
                <a:cs typeface="Calibri"/>
                <a:sym typeface="Calibri"/>
              </a:rPr>
              <a:t>A leading self-made industrialist, he was one of the richest men of his time when he died in 1956.  The home office and plant were and still are in Armonk, NY, 37 miles north of NYC.  He created and patented the motto “THINK” which was and still is hanging in every IBM facility worldwide.  He was still very much an active leader and a rigid taskmaster when I worked at NACA.</a:t>
            </a:r>
            <a:endParaRPr sz="1600" dirty="0">
              <a:solidFill>
                <a:srgbClr val="202122"/>
              </a:solidFill>
              <a:latin typeface="Calibri"/>
              <a:ea typeface="Calibri"/>
              <a:cs typeface="Calibri"/>
              <a:sym typeface="Calibri"/>
            </a:endParaRPr>
          </a:p>
          <a:p>
            <a:pPr marL="0" lvl="0" indent="0" algn="l" rtl="0">
              <a:spcBef>
                <a:spcPts val="800"/>
              </a:spcBef>
              <a:spcAft>
                <a:spcPts val="0"/>
              </a:spcAft>
              <a:buNone/>
            </a:pPr>
            <a:endParaRP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2bc9bdebf50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2bc9bdebf50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Back to more modern times:  Our department was populated with three 604’s (calculators), 4 or 5 402’s (printers), and a CPC (Card -Programmed Electronic Calculator) which was a combination of the 604, the printer and external memory.  Needless to say, all this power generated a lot of heat.  Our department was mostly one big room for the machines with cubicles around the edges for our individual desks.  Along the outside wall there were three huge air conditioning units which ran 24/7 and 365 days.  We wore a lot of sweaters.</a:t>
            </a: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Although the CPC was considered more complete, it was huge and a noisier system than the individual machines.  And several operators could be working on several projects on several of our machines, whereas the CPC did just one project at a time.  And so, I was introduced to the machine of choice, the IBM 604 Electronic Calculating Punch.  </a:t>
            </a:r>
            <a:endParaRPr sz="1600" dirty="0">
              <a:solidFill>
                <a:schemeClr val="dk1"/>
              </a:solidFill>
              <a:latin typeface="Calibri"/>
              <a:ea typeface="Calibri"/>
              <a:cs typeface="Calibri"/>
              <a:sym typeface="Calibri"/>
            </a:endParaRPr>
          </a:p>
          <a:p>
            <a:pPr marL="0" lvl="0" indent="0" algn="l" rtl="0">
              <a:spcBef>
                <a:spcPts val="800"/>
              </a:spcBef>
              <a:spcAft>
                <a:spcPts val="0"/>
              </a:spcAft>
              <a:buNone/>
            </a:pPr>
            <a:r>
              <a:rPr lang="en" sz="1600" dirty="0">
                <a:solidFill>
                  <a:schemeClr val="dk1"/>
                </a:solidFill>
                <a:latin typeface="Calibri"/>
                <a:ea typeface="Calibri"/>
                <a:cs typeface="Calibri"/>
                <a:sym typeface="Calibri"/>
              </a:rPr>
              <a:t>This machine was first introduced in 1948 and used until 1958. </a:t>
            </a:r>
            <a:endParaRPr sz="16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7"/>
        <p:cNvGrpSpPr/>
        <p:nvPr/>
      </p:nvGrpSpPr>
      <p:grpSpPr>
        <a:xfrm>
          <a:off x="0" y="0"/>
          <a:ext cx="0" cy="0"/>
          <a:chOff x="0" y="0"/>
          <a:chExt cx="0" cy="0"/>
        </a:xfrm>
      </p:grpSpPr>
      <p:sp>
        <p:nvSpPr>
          <p:cNvPr id="2328" name="Google Shape;2328;g2bc9bdebf50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9" name="Google Shape;2329;g2bc9bdebf50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Girls can do Math.</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But Math is also in the genes—both the ability and the love of.</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My father and grandfather both taught Math.  My daughter is a math major and just retired as a professor at UMF teaching future teachers about Math and computers in the classroom.  My younger daughter is a Computer Science major and retired as a Commander in the Navy working at various computer centers.</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
        <p:cNvGrpSpPr/>
        <p:nvPr/>
      </p:nvGrpSpPr>
      <p:grpSpPr>
        <a:xfrm>
          <a:off x="0" y="0"/>
          <a:ext cx="0" cy="0"/>
          <a:chOff x="0" y="0"/>
          <a:chExt cx="0" cy="0"/>
        </a:xfrm>
      </p:grpSpPr>
      <p:sp>
        <p:nvSpPr>
          <p:cNvPr id="2789" name="Google Shape;2789;g2de502afc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0" name="Google Shape;2790;g2de502afc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800"/>
              </a:spcAft>
              <a:buNone/>
            </a:pPr>
            <a:r>
              <a:rPr lang="en" sz="1800">
                <a:solidFill>
                  <a:schemeClr val="dk1"/>
                </a:solidFill>
                <a:latin typeface="Calibri"/>
                <a:ea typeface="Calibri"/>
                <a:cs typeface="Calibri"/>
                <a:sym typeface="Calibri"/>
              </a:rPr>
              <a:t>Punch cards were used for the data they sent to us from the wind tunnels and other experimental areas.  The 604 was programmed using plug boards and “master” cards.  These punched cards were interspersed in the trays and contained the constants for the related equations represented.  They were then used to compile the data required from the data cards. The results of the computations were punched into the data cards. After we did the programming and verifications, the keypunch operators would run the trays of cards through the machines for calculations and the final data was punched into the data cards. Then they would print results as needed.  There was extremely limited “storage” of digits as these calculations were run.  It took one full pass through the machine just to do square root.</a:t>
            </a:r>
            <a:endParaRPr sz="16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8"/>
        <p:cNvGrpSpPr/>
        <p:nvPr/>
      </p:nvGrpSpPr>
      <p:grpSpPr>
        <a:xfrm>
          <a:off x="0" y="0"/>
          <a:ext cx="0" cy="0"/>
          <a:chOff x="0" y="0"/>
          <a:chExt cx="0" cy="0"/>
        </a:xfrm>
      </p:grpSpPr>
      <p:sp>
        <p:nvSpPr>
          <p:cNvPr id="2849" name="Google Shape;2849;g2bc9bdebf5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0" name="Google Shape;2850;g2bc9bdebf5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Part of the job was to “sell” the engineers on using our systems to process their data.  Some were very reluctant at first.  They would be sent to meet with one of us and we would sit down with them and their equations, sample data, etc.  Then we had to show them and convince them that we could process things better and faster than they were used to.</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Because the machines were so expensive as well as the cost of lighting and cooling the room, we worked in two shifts to get more use out of the machines.  </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g2c5d9f1e9b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7" name="Google Shape;2857;g2c5d9f1e9b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There were four teams of two programmers and three keypunch operators per shift.  Three teams worked day shift and one worked the night shift from 3:30 to 11:30 pm.  (There was no graveyard shift.)  Life was challenging during those night shift weeks because by the time your body clock was oriented to this schedule, you were off of it.  But it was nice to have some free time in the days to go to the laundromat, bank, doctor, etc.</a:t>
            </a:r>
            <a:endParaRPr sz="16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The 604 consisted of two units.  The card reader/punch unit was a large unit (about 6 feet by 6 feet by 3 feet) filled with about 1100 vacuum tubes and 125 relays.  It weighed 1,949 pounds.   There was a place where the operator dropped in a stack of punch cards that held the data and another where they later removed them.  I rarely touched this unit except to feed cards on occasion, though I saw the inside of it whenever the “guys” (i.e., what today would be called technical support) opened it up to work on it. </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The arithmetic unit was tall enough to stand at comfortably (about a foot taller than me at 5’8”).  On the front there was a window through which the operator could look at a series of lights (each light represented one of the vacuum tubes in the machine) and check the binary programming.  What’s binary you ask?  Our decimal system is base ten.  Binary is base two. This language is used mainly in computers still today, and is made up of only 0’s and 1’s.  Thus, light off is zero and light on is one.  </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2bd630bf7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2bd630bf7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Below that window there was a removable panel that we called the plugboard.  I could take this piece to my desk to do the actual programming. I would have first worked out the formula with the engineer and converted it to binary.  Then once that was done, I could connect wires from digital input to the output section.  </a:t>
            </a:r>
            <a:endParaRPr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The plugboard had holes and the wires had metal ends on the that snapped into place.  The wires were color-coded by length.  It was similar to a telephone switchboard in its ease of use compared to earlier plugboards.  There were 80 columns of holes on a punch card.  These were all pre-identified in the wind tunnel. Each wire represented one of those holes.  The first number that you wanted to use, you read into the first storage unit by plugging one wire for every digit in the number, which you then wired from there into the calculating unit.  Then you would read in another number using the same process.  The next step would be to tell it what calculation to perform with those two numbers and in which storage unit to place the answer.  In a typical application, the machine was configured to accept 7 fixed-point numbers of 5 decimal digits at a time, leaving one storage unit free for the result of a calculation.  The machine could only be programmed to do addition subtraction, multiplication or division.  It could do 64 calculations on one pass.</a:t>
            </a:r>
            <a:endParaRPr sz="16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2bc9bdebf50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2bc9bdebf50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I’m sure many of you are familiar with the movie “Hidden Figures”. Really a great movie, and the book is even better.  Interesting sidelight to my story.  Those ladies were there starting in the 1930’s and remained there, segregated, through the 1960’s. I arrived in 1954.  I never saw a black face the whole time I was there.  NACA/Langley was a federal facility but Virginia was maybe the most segregated state in the south at that time.  It was so great to see them featured and honored in the book and movie but far too late. It’s nice that they have gone on to be honored in several ways since.  I think they were all sharper than me or any of my colleagues.  But I never knew anyone outside my own department except those roommates.  We were quite isolated.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2bc9bdebf50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2bc9bdebf50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After I had been there about nine months, the 650 arrived.  This was IBM’s newest and finest computer.  It used drum storage and so allowed for much more calculating and storing of digits in one pass.  But still using punch cards.  We just got the one machine and the more senior programmers were trained on it.  I was still using the 604.  And so it went.</a:t>
            </a: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And then like so many before me I quit to get married—to one of those fighter pilots.</a:t>
            </a:r>
            <a:endParaRPr sz="16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4"/>
        <p:cNvGrpSpPr/>
        <p:nvPr/>
      </p:nvGrpSpPr>
      <p:grpSpPr>
        <a:xfrm>
          <a:off x="0" y="0"/>
          <a:ext cx="0" cy="0"/>
          <a:chOff x="0" y="0"/>
          <a:chExt cx="0" cy="0"/>
        </a:xfrm>
      </p:grpSpPr>
      <p:sp>
        <p:nvSpPr>
          <p:cNvPr id="2895" name="Google Shape;2895;g1f4c0eb1607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6" name="Google Shape;2896;g1f4c0eb160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Postscript—In 1960 when I was teaching Math at Santa Fe HS in NM, I was able to take some of my students on a field trip.  My brother-in-law was what I called a “charter employee” at Sandia Laboratories in Albuquerque.  Sandia is directly related to Los Alamos in nuclear development.  He arranged for me and my Algebra 2 students, juniors, to visit Sandia’s computer department.  They were using IBM also.  By then their machines were using tape deck storage.  Huge reels of very wide tape which were capable of more than double the storage of the 650.  Then as now, as soon as it’s in use it becomes obsolete.</a:t>
            </a:r>
            <a:endParaRPr sz="16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Also, in the early 60’s, hand held calculators were emerging.  So in just a few years I was pointing out to my students that while it took the 604 all of its 64 program steps to calculate square root, they could do that by pushing one button on a very small device.  </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Google Shape;2904;g2bc9bdebf50_0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5" name="Google Shape;2905;g2bc9bdebf50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As a high school teacher, I very much enjoyed being able to share some of my background and enthusiasm with my students.  I taught General Math and Plane Geometry as well as Algebra 2.  And I found, in both boys </a:t>
            </a:r>
            <a:r>
              <a:rPr lang="en" sz="1600" b="1">
                <a:solidFill>
                  <a:schemeClr val="dk1"/>
                </a:solidFill>
                <a:latin typeface="Calibri"/>
                <a:ea typeface="Calibri"/>
                <a:cs typeface="Calibri"/>
                <a:sym typeface="Calibri"/>
              </a:rPr>
              <a:t>and</a:t>
            </a:r>
            <a:r>
              <a:rPr lang="en" sz="1600">
                <a:solidFill>
                  <a:schemeClr val="dk1"/>
                </a:solidFill>
                <a:latin typeface="Calibri"/>
                <a:ea typeface="Calibri"/>
                <a:cs typeface="Calibri"/>
                <a:sym typeface="Calibri"/>
              </a:rPr>
              <a:t> girls, curiosity and interest within these different levels of Math in all of those classes. All of which allowed me to once again climb on my soap box “Girls Can Do Math”.</a:t>
            </a:r>
            <a:endParaRPr sz="16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35e18421cc_1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2" name="Google Shape;29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800"/>
              </a:spcAft>
              <a:buNone/>
            </a:pPr>
            <a:r>
              <a:rPr lang="en" sz="1800" dirty="0">
                <a:solidFill>
                  <a:schemeClr val="dk1"/>
                </a:solidFill>
                <a:latin typeface="Calibri"/>
                <a:ea typeface="Calibri"/>
                <a:cs typeface="Calibri"/>
                <a:sym typeface="Calibri"/>
              </a:rPr>
              <a:t>So, let’s start at the beginning.  I graduated from Woodrow Wilson High School in Washington, DC in June 1949.  I had been accepted at Hollins College for that fall.  However, during my final semester at Wilson, my Air Force father received orders to Japan.  At that time, dependents attending college were allowed to travel overseas to visit family for the summer practically free.  However, they had to get themselves to the port on their own.  </a:t>
            </a:r>
            <a:endParaRPr sz="1600"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5"/>
        <p:cNvGrpSpPr/>
        <p:nvPr/>
      </p:nvGrpSpPr>
      <p:grpSpPr>
        <a:xfrm>
          <a:off x="0" y="0"/>
          <a:ext cx="0" cy="0"/>
          <a:chOff x="0" y="0"/>
          <a:chExt cx="0" cy="0"/>
        </a:xfrm>
      </p:grpSpPr>
      <p:sp>
        <p:nvSpPr>
          <p:cNvPr id="3006" name="Google Shape;3006;g2bc9bdebf50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7" name="Google Shape;3007;g2bc9bdebf50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g2de502afcb8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1" name="Google Shape;3011;g2de502afcb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911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2ac92f7f3a7_0_87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8" name="Google Shape;3018;g2ac92f7f3a7_0_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2ac92f7f3a7_0_8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2ac92f7f3a7_0_8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4072739ea5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So, I accepted the scholarship offered by Reed College in Portland, Oregon instead.  At the end of my freshman year, I flew to Seattle and boarded a troop ship for Yokohama.</a:t>
            </a:r>
            <a:endParaRPr sz="18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2bc9bdebf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2bc9bdebf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I arrived in Japan the day the Korean War broke out.  Everything changed.  Most men from our base were sent away to set up bases for the war and many dependents were frightened about that and what might happen in Japan.  We were told that dependents could go home but if things got better, they could not come back.  My parents and I decided that we would stay.  My father was away for several months but things did settle down and we lived on Johnson AF Base in Japan until 1952.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2de502afcb8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2de502afcb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I took college classes at Sophia University in Tokyo and on base at the University of California Extension.  All at night.  Sophia is a Jesuit college for boys taught in Japanese in the daytime.  They formed the International Division at night for all those UN Forces people who were now stationed in Tokyo, as long as they spoke English. When we returned to The States my father was sent to Donaldson AFB in Greenville, SC. </a:t>
            </a:r>
            <a:endParaRPr sz="18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2de502afcb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1" name="Google Shape;2371;g2de502afcb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800" dirty="0">
                <a:solidFill>
                  <a:schemeClr val="dk1"/>
                </a:solidFill>
                <a:latin typeface="Calibri"/>
                <a:ea typeface="Calibri"/>
                <a:cs typeface="Calibri"/>
                <a:sym typeface="Calibri"/>
              </a:rPr>
              <a:t>So, it made sense to come to Hollins after all.  I was accepted as a conditional junior because I had such weird credits. I became a full junior in February after proving myself.</a:t>
            </a:r>
            <a:endParaRPr sz="18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None/>
            </a:pPr>
            <a:endParaRPr sz="1800" dirty="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I wanted to major in Math and become a high school Math teacher.  In order to do that I would be earning a Bachelor of Arts degree (the only one offered at the time) in Mathematics and Physics.  Out of a class of 60 there were four of us on that track, two in Math and two in Physics.</a:t>
            </a:r>
            <a:endParaRPr sz="1800" dirty="0">
              <a:solidFill>
                <a:schemeClr val="dk1"/>
              </a:solidFill>
              <a:latin typeface="Calibri"/>
              <a:ea typeface="Calibri"/>
              <a:cs typeface="Calibri"/>
              <a:sym typeface="Calibri"/>
            </a:endParaRPr>
          </a:p>
          <a:p>
            <a:pPr marL="0" lvl="0" indent="0" algn="l" rtl="0">
              <a:spcBef>
                <a:spcPts val="8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2de502afcb8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2de502afcb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en" sz="1800">
                <a:solidFill>
                  <a:schemeClr val="dk1"/>
                </a:solidFill>
                <a:latin typeface="Calibri"/>
                <a:ea typeface="Calibri"/>
                <a:cs typeface="Calibri"/>
                <a:sym typeface="Calibri"/>
              </a:rPr>
              <a:t>And I took just the few education classes available in order to earn a VA teaching certificate.  I would be the 3</a:t>
            </a:r>
            <a:r>
              <a:rPr lang="en" sz="1800" baseline="30000">
                <a:solidFill>
                  <a:schemeClr val="dk1"/>
                </a:solidFill>
                <a:latin typeface="Calibri"/>
                <a:ea typeface="Calibri"/>
                <a:cs typeface="Calibri"/>
                <a:sym typeface="Calibri"/>
              </a:rPr>
              <a:t>rd</a:t>
            </a:r>
            <a:r>
              <a:rPr lang="en" sz="1800">
                <a:solidFill>
                  <a:schemeClr val="dk1"/>
                </a:solidFill>
                <a:latin typeface="Calibri"/>
                <a:ea typeface="Calibri"/>
                <a:cs typeface="Calibri"/>
                <a:sym typeface="Calibri"/>
              </a:rPr>
              <a:t> generation Math teacher. Daughter Theresa is now the 4</a:t>
            </a:r>
            <a:r>
              <a:rPr lang="en" sz="1800" baseline="30000">
                <a:solidFill>
                  <a:schemeClr val="dk1"/>
                </a:solidFill>
                <a:latin typeface="Calibri"/>
                <a:ea typeface="Calibri"/>
                <a:cs typeface="Calibri"/>
                <a:sym typeface="Calibri"/>
              </a:rPr>
              <a:t>th</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lvl="0" indent="0" algn="l" rtl="0">
              <a:lnSpc>
                <a:spcPct val="107000"/>
              </a:lnSpc>
              <a:spcBef>
                <a:spcPts val="800"/>
              </a:spcBef>
              <a:spcAft>
                <a:spcPts val="0"/>
              </a:spcAft>
              <a:buNone/>
            </a:pPr>
            <a:r>
              <a:rPr lang="en" sz="1800">
                <a:solidFill>
                  <a:schemeClr val="dk1"/>
                </a:solidFill>
                <a:latin typeface="Calibri"/>
                <a:ea typeface="Calibri"/>
                <a:cs typeface="Calibri"/>
                <a:sym typeface="Calibri"/>
              </a:rPr>
              <a:t>I was recruited at Hollins during the spring semester of my senior year, 1954, to possibly work at NACA. How or why our school was chosen I don’t remember or probably didn’t know at the time.  I suspect my wonderful major professor, Mrs. Freitag had a hand in that.  However, I learned very soon that NACA had great interest in female mathematicians.  Someone “upstairs” decided early on that if they found women who liked math, were good at it and had some training, they were more suited to these jobs than men.</a:t>
            </a:r>
            <a:endParaRPr sz="1800">
              <a:solidFill>
                <a:schemeClr val="dk1"/>
              </a:solidFill>
              <a:latin typeface="Calibri"/>
              <a:ea typeface="Calibri"/>
              <a:cs typeface="Calibri"/>
              <a:sym typeface="Calibri"/>
            </a:endParaRPr>
          </a:p>
          <a:p>
            <a:pPr marL="0" lvl="0" indent="0" algn="l" rtl="0">
              <a:lnSpc>
                <a:spcPct val="107000"/>
              </a:lnSpc>
              <a:spcBef>
                <a:spcPts val="8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
        <p:cNvGrpSpPr/>
        <p:nvPr/>
      </p:nvGrpSpPr>
      <p:grpSpPr>
        <a:xfrm>
          <a:off x="0" y="0"/>
          <a:ext cx="0" cy="0"/>
          <a:chOff x="0" y="0"/>
          <a:chExt cx="0" cy="0"/>
        </a:xfrm>
      </p:grpSpPr>
      <p:sp>
        <p:nvSpPr>
          <p:cNvPr id="2479" name="Google Shape;2479;g2bc9bdebf5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0" name="Google Shape;2480;g2bc9bdebf5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So—first thing to know—in 1954, it was the National Advisory Committee on Aeronautics!  Founded by the US government in 1915, before WW I as flying became more common, available and necessary for the military.   The original home and still a key headquarters is at Langley Air Force Base near Newport News, VA.  Officially named at that time Langley Research Center.  NACA became NASA (National Aeronautics and Space Administration) on October 1, 1958 as space-related projects began to outnumber straight aviation.  The X-15 was developed by NACA and tested by Chuck Yeager on October 14, 1947.  However, the USSR launched Sputnik on October 4, 1957, and that began the “space race”. </a:t>
            </a:r>
          </a:p>
          <a:p>
            <a:pPr marL="0" lvl="0" indent="0" algn="l" rtl="0">
              <a:lnSpc>
                <a:spcPct val="107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lvl="0" indent="0" algn="l" rtl="0">
              <a:lnSpc>
                <a:spcPct val="107000"/>
              </a:lnSpc>
              <a:spcBef>
                <a:spcPts val="800"/>
              </a:spcBef>
              <a:spcAft>
                <a:spcPts val="800"/>
              </a:spcAft>
              <a:buNone/>
            </a:pPr>
            <a:r>
              <a:rPr lang="en" sz="1600" dirty="0">
                <a:solidFill>
                  <a:schemeClr val="dk1"/>
                </a:solidFill>
                <a:latin typeface="Calibri"/>
                <a:ea typeface="Calibri"/>
                <a:cs typeface="Calibri"/>
                <a:sym typeface="Calibri"/>
              </a:rPr>
              <a:t>I decided the NACA offer was really intriguing, so I decided to postpone my teaching career and said I was interested.  I went through some orientation to be sure I wanted to do this.  Yes.  Then some paperwork, not near as much as today, and getting a clearance.  I could have started right after graduation but I really wanted that summer off to play.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200" y="-1425"/>
            <a:ext cx="9144000" cy="5143500"/>
            <a:chOff x="7200" y="-1425"/>
            <a:chExt cx="9144000" cy="5143500"/>
          </a:xfrm>
        </p:grpSpPr>
        <p:grpSp>
          <p:nvGrpSpPr>
            <p:cNvPr id="10" name="Google Shape;10;p2"/>
            <p:cNvGrpSpPr/>
            <p:nvPr/>
          </p:nvGrpSpPr>
          <p:grpSpPr>
            <a:xfrm>
              <a:off x="7200" y="733564"/>
              <a:ext cx="9144000" cy="3674946"/>
              <a:chOff x="7200" y="733564"/>
              <a:chExt cx="9144000" cy="3674946"/>
            </a:xfrm>
          </p:grpSpPr>
          <p:cxnSp>
            <p:nvCxnSpPr>
              <p:cNvPr id="11" name="Google Shape;11;p2"/>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 name="Google Shape;12;p2"/>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 name="Google Shape;13;p2"/>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 name="Google Shape;14;p2"/>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 name="Google Shape;15;p2"/>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 name="Google Shape;16;p2"/>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7" name="Google Shape;17;p2"/>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18;p2"/>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19;p2"/>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 name="Google Shape;20;p2"/>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 name="Google Shape;21;p2"/>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2" name="Google Shape;22;p2"/>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3" name="Google Shape;23;p2"/>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4" name="Google Shape;24;p2"/>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5" name="Google Shape;25;p2"/>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6" name="Google Shape;26;p2"/>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7" name="Google Shape;27;p2"/>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8" name="Google Shape;28;p2"/>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9" name="Google Shape;29;p2"/>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 name="Google Shape;30;p2"/>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1" name="Google Shape;31;p2"/>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2" name="Google Shape;32;p2"/>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3" name="Google Shape;33;p2"/>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4" name="Google Shape;34;p2"/>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5" name="Google Shape;35;p2"/>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6" name="Google Shape;36;p2"/>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7" name="Google Shape;37;p2"/>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8" name="Google Shape;38;p2"/>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9" name="Google Shape;39;p2"/>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0" name="Google Shape;40;p2"/>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1" name="Google Shape;41;p2"/>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42" name="Google Shape;42;p2"/>
          <p:cNvSpPr txBox="1">
            <a:spLocks noGrp="1"/>
          </p:cNvSpPr>
          <p:nvPr>
            <p:ph type="ctrTitle"/>
          </p:nvPr>
        </p:nvSpPr>
        <p:spPr>
          <a:xfrm>
            <a:off x="2024550" y="1263275"/>
            <a:ext cx="5094900" cy="1908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3" name="Google Shape;43;p2"/>
          <p:cNvSpPr txBox="1">
            <a:spLocks noGrp="1"/>
          </p:cNvSpPr>
          <p:nvPr>
            <p:ph type="subTitle" idx="1"/>
          </p:nvPr>
        </p:nvSpPr>
        <p:spPr>
          <a:xfrm>
            <a:off x="2024550" y="3276875"/>
            <a:ext cx="5094900" cy="446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44" name="Google Shape;44;p2"/>
          <p:cNvGrpSpPr/>
          <p:nvPr/>
        </p:nvGrpSpPr>
        <p:grpSpPr>
          <a:xfrm>
            <a:off x="8351556" y="2831386"/>
            <a:ext cx="1181976" cy="1065238"/>
            <a:chOff x="12675620" y="-4195883"/>
            <a:chExt cx="771525" cy="695325"/>
          </a:xfrm>
        </p:grpSpPr>
        <p:sp>
          <p:nvSpPr>
            <p:cNvPr id="45" name="Google Shape;45;p2"/>
            <p:cNvSpPr/>
            <p:nvPr/>
          </p:nvSpPr>
          <p:spPr>
            <a:xfrm>
              <a:off x="12683181" y="-3698818"/>
              <a:ext cx="762000" cy="104775"/>
            </a:xfrm>
            <a:custGeom>
              <a:avLst/>
              <a:gdLst/>
              <a:ahLst/>
              <a:cxnLst/>
              <a:rect l="l" t="t" r="r" b="b"/>
              <a:pathLst>
                <a:path w="762000" h="104775" extrusionOk="0">
                  <a:moveTo>
                    <a:pt x="7144" y="99676"/>
                  </a:moveTo>
                  <a:cubicBezTo>
                    <a:pt x="21050" y="81865"/>
                    <a:pt x="54769" y="65101"/>
                    <a:pt x="108299" y="49289"/>
                  </a:cubicBezTo>
                  <a:cubicBezTo>
                    <a:pt x="181927" y="27572"/>
                    <a:pt x="271367" y="14142"/>
                    <a:pt x="376714" y="9094"/>
                  </a:cubicBezTo>
                  <a:cubicBezTo>
                    <a:pt x="482060" y="4045"/>
                    <a:pt x="572357" y="8808"/>
                    <a:pt x="647700" y="23286"/>
                  </a:cubicBezTo>
                  <a:cubicBezTo>
                    <a:pt x="695801" y="32620"/>
                    <a:pt x="728853" y="44146"/>
                    <a:pt x="746855" y="57957"/>
                  </a:cubicBezTo>
                  <a:cubicBezTo>
                    <a:pt x="750380" y="60719"/>
                    <a:pt x="753332" y="63577"/>
                    <a:pt x="755714" y="66529"/>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12675620" y="-4195883"/>
              <a:ext cx="771525" cy="695325"/>
            </a:xfrm>
            <a:custGeom>
              <a:avLst/>
              <a:gdLst/>
              <a:ahLst/>
              <a:cxnLst/>
              <a:rect l="l" t="t" r="r" b="b"/>
              <a:pathLst>
                <a:path w="771525" h="695325" extrusionOk="0">
                  <a:moveTo>
                    <a:pt x="770037" y="580453"/>
                  </a:moveTo>
                  <a:cubicBezTo>
                    <a:pt x="771275" y="605885"/>
                    <a:pt x="735080" y="629507"/>
                    <a:pt x="661452" y="651224"/>
                  </a:cubicBezTo>
                  <a:cubicBezTo>
                    <a:pt x="587824" y="672941"/>
                    <a:pt x="498384" y="686372"/>
                    <a:pt x="393038" y="691420"/>
                  </a:cubicBezTo>
                  <a:cubicBezTo>
                    <a:pt x="287691" y="696468"/>
                    <a:pt x="197394" y="691705"/>
                    <a:pt x="122051" y="677227"/>
                  </a:cubicBezTo>
                  <a:cubicBezTo>
                    <a:pt x="46709" y="662654"/>
                    <a:pt x="8418" y="642652"/>
                    <a:pt x="7180" y="617220"/>
                  </a:cubicBezTo>
                  <a:cubicBezTo>
                    <a:pt x="6989" y="613886"/>
                    <a:pt x="7561" y="610552"/>
                    <a:pt x="8704" y="607314"/>
                  </a:cubicBezTo>
                  <a:cubicBezTo>
                    <a:pt x="9847" y="603790"/>
                    <a:pt x="11847" y="600265"/>
                    <a:pt x="14609" y="596836"/>
                  </a:cubicBezTo>
                  <a:lnTo>
                    <a:pt x="365891" y="7144"/>
                  </a:lnTo>
                  <a:lnTo>
                    <a:pt x="763084" y="563785"/>
                  </a:lnTo>
                  <a:cubicBezTo>
                    <a:pt x="764036" y="564832"/>
                    <a:pt x="764798" y="565976"/>
                    <a:pt x="765560" y="567118"/>
                  </a:cubicBezTo>
                  <a:cubicBezTo>
                    <a:pt x="766227" y="568261"/>
                    <a:pt x="766894" y="569405"/>
                    <a:pt x="767465" y="570547"/>
                  </a:cubicBezTo>
                  <a:cubicBezTo>
                    <a:pt x="767561" y="570833"/>
                    <a:pt x="767656" y="571119"/>
                    <a:pt x="767751" y="571405"/>
                  </a:cubicBezTo>
                  <a:cubicBezTo>
                    <a:pt x="769085" y="574357"/>
                    <a:pt x="769751" y="577405"/>
                    <a:pt x="769942" y="580549"/>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 name="Google Shape;47;p2"/>
          <p:cNvGrpSpPr/>
          <p:nvPr/>
        </p:nvGrpSpPr>
        <p:grpSpPr>
          <a:xfrm>
            <a:off x="1142141" y="142940"/>
            <a:ext cx="5813598" cy="4817297"/>
            <a:chOff x="1142141" y="142940"/>
            <a:chExt cx="5813598" cy="4817297"/>
          </a:xfrm>
        </p:grpSpPr>
        <p:grpSp>
          <p:nvGrpSpPr>
            <p:cNvPr id="48" name="Google Shape;48;p2"/>
            <p:cNvGrpSpPr/>
            <p:nvPr/>
          </p:nvGrpSpPr>
          <p:grpSpPr>
            <a:xfrm>
              <a:off x="1142141" y="142940"/>
              <a:ext cx="2552238" cy="523857"/>
              <a:chOff x="179542" y="-1194723"/>
              <a:chExt cx="2679515" cy="549981"/>
            </a:xfrm>
          </p:grpSpPr>
          <p:sp>
            <p:nvSpPr>
              <p:cNvPr id="49" name="Google Shape;49;p2"/>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 name="Google Shape;79;p2"/>
            <p:cNvGrpSpPr/>
            <p:nvPr/>
          </p:nvGrpSpPr>
          <p:grpSpPr>
            <a:xfrm>
              <a:off x="4486163" y="4370488"/>
              <a:ext cx="2469575" cy="589749"/>
              <a:chOff x="5704191" y="-4429415"/>
              <a:chExt cx="2719497" cy="649360"/>
            </a:xfrm>
          </p:grpSpPr>
          <p:sp>
            <p:nvSpPr>
              <p:cNvPr id="80" name="Google Shape;80;p2"/>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2"/>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4"/>
        <p:cNvGrpSpPr/>
        <p:nvPr/>
      </p:nvGrpSpPr>
      <p:grpSpPr>
        <a:xfrm>
          <a:off x="0" y="0"/>
          <a:ext cx="0" cy="0"/>
          <a:chOff x="0" y="0"/>
          <a:chExt cx="0" cy="0"/>
        </a:xfrm>
      </p:grpSpPr>
      <p:grpSp>
        <p:nvGrpSpPr>
          <p:cNvPr id="925" name="Google Shape;925;p11"/>
          <p:cNvGrpSpPr/>
          <p:nvPr/>
        </p:nvGrpSpPr>
        <p:grpSpPr>
          <a:xfrm>
            <a:off x="7200" y="-1425"/>
            <a:ext cx="9144000" cy="5143500"/>
            <a:chOff x="7200" y="-1425"/>
            <a:chExt cx="9144000" cy="5143500"/>
          </a:xfrm>
        </p:grpSpPr>
        <p:grpSp>
          <p:nvGrpSpPr>
            <p:cNvPr id="926" name="Google Shape;926;p11"/>
            <p:cNvGrpSpPr/>
            <p:nvPr/>
          </p:nvGrpSpPr>
          <p:grpSpPr>
            <a:xfrm>
              <a:off x="7200" y="733564"/>
              <a:ext cx="9144000" cy="3674946"/>
              <a:chOff x="7200" y="733564"/>
              <a:chExt cx="9144000" cy="3674946"/>
            </a:xfrm>
          </p:grpSpPr>
          <p:cxnSp>
            <p:nvCxnSpPr>
              <p:cNvPr id="927" name="Google Shape;927;p11"/>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928" name="Google Shape;928;p11"/>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929" name="Google Shape;929;p11"/>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930" name="Google Shape;930;p11"/>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931" name="Google Shape;931;p11"/>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932" name="Google Shape;932;p11"/>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933" name="Google Shape;933;p11"/>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p11"/>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p11"/>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p11"/>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7" name="Google Shape;937;p11"/>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8" name="Google Shape;938;p11"/>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39" name="Google Shape;939;p11"/>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940" name="Google Shape;940;p11"/>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41" name="Google Shape;941;p11"/>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42" name="Google Shape;942;p11"/>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43" name="Google Shape;943;p11"/>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44" name="Google Shape;944;p11"/>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45" name="Google Shape;945;p11"/>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46" name="Google Shape;946;p11"/>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47" name="Google Shape;947;p11"/>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48" name="Google Shape;948;p11"/>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49" name="Google Shape;949;p11"/>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50" name="Google Shape;950;p11"/>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51" name="Google Shape;951;p11"/>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52" name="Google Shape;952;p11"/>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53" name="Google Shape;953;p11"/>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54" name="Google Shape;954;p11"/>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55" name="Google Shape;955;p11"/>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956" name="Google Shape;956;p11"/>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957" name="Google Shape;957;p11"/>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958" name="Google Shape;958;p11"/>
          <p:cNvSpPr txBox="1">
            <a:spLocks noGrp="1"/>
          </p:cNvSpPr>
          <p:nvPr>
            <p:ph type="title" hasCustomPrompt="1"/>
          </p:nvPr>
        </p:nvSpPr>
        <p:spPr>
          <a:xfrm>
            <a:off x="1729350" y="1569525"/>
            <a:ext cx="5685300" cy="1339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9" name="Google Shape;959;p11"/>
          <p:cNvSpPr txBox="1">
            <a:spLocks noGrp="1"/>
          </p:cNvSpPr>
          <p:nvPr>
            <p:ph type="subTitle" idx="1"/>
          </p:nvPr>
        </p:nvSpPr>
        <p:spPr>
          <a:xfrm>
            <a:off x="1729350" y="2905075"/>
            <a:ext cx="5685300" cy="4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60" name="Google Shape;960;p11"/>
          <p:cNvGrpSpPr/>
          <p:nvPr/>
        </p:nvGrpSpPr>
        <p:grpSpPr>
          <a:xfrm>
            <a:off x="3106841" y="222884"/>
            <a:ext cx="5821034" cy="4798475"/>
            <a:chOff x="3106841" y="222884"/>
            <a:chExt cx="5821034" cy="4798475"/>
          </a:xfrm>
        </p:grpSpPr>
        <p:grpSp>
          <p:nvGrpSpPr>
            <p:cNvPr id="961" name="Google Shape;961;p11"/>
            <p:cNvGrpSpPr/>
            <p:nvPr/>
          </p:nvGrpSpPr>
          <p:grpSpPr>
            <a:xfrm>
              <a:off x="4118638" y="222884"/>
              <a:ext cx="4809237" cy="422570"/>
              <a:chOff x="3939063" y="-5419691"/>
              <a:chExt cx="4809237" cy="422570"/>
            </a:xfrm>
          </p:grpSpPr>
          <p:sp>
            <p:nvSpPr>
              <p:cNvPr id="962" name="Google Shape;962;p11"/>
              <p:cNvSpPr/>
              <p:nvPr/>
            </p:nvSpPr>
            <p:spPr>
              <a:xfrm>
                <a:off x="3939063" y="-5419691"/>
                <a:ext cx="133350" cy="266700"/>
              </a:xfrm>
              <a:custGeom>
                <a:avLst/>
                <a:gdLst/>
                <a:ahLst/>
                <a:cxnLst/>
                <a:rect l="l" t="t" r="r" b="b"/>
                <a:pathLst>
                  <a:path w="133350" h="266700" extrusionOk="0">
                    <a:moveTo>
                      <a:pt x="118408" y="6799"/>
                    </a:moveTo>
                    <a:cubicBezTo>
                      <a:pt x="119551" y="54519"/>
                      <a:pt x="120789" y="102239"/>
                      <a:pt x="121932" y="150055"/>
                    </a:cubicBezTo>
                    <a:cubicBezTo>
                      <a:pt x="120313" y="148245"/>
                      <a:pt x="118789" y="146340"/>
                      <a:pt x="116884" y="144721"/>
                    </a:cubicBezTo>
                    <a:cubicBezTo>
                      <a:pt x="94310" y="125099"/>
                      <a:pt x="59353" y="123480"/>
                      <a:pt x="34016" y="138625"/>
                    </a:cubicBezTo>
                    <a:cubicBezTo>
                      <a:pt x="7918" y="154246"/>
                      <a:pt x="-4274" y="183202"/>
                      <a:pt x="1346" y="212824"/>
                    </a:cubicBezTo>
                    <a:cubicBezTo>
                      <a:pt x="6489" y="239590"/>
                      <a:pt x="26396" y="265402"/>
                      <a:pt x="53828" y="271689"/>
                    </a:cubicBezTo>
                    <a:cubicBezTo>
                      <a:pt x="86785" y="279309"/>
                      <a:pt x="109645" y="252829"/>
                      <a:pt x="123742" y="226445"/>
                    </a:cubicBezTo>
                    <a:cubicBezTo>
                      <a:pt x="124028" y="239399"/>
                      <a:pt x="124409" y="252258"/>
                      <a:pt x="124694" y="265212"/>
                    </a:cubicBezTo>
                    <a:cubicBezTo>
                      <a:pt x="124885" y="274356"/>
                      <a:pt x="139172" y="274451"/>
                      <a:pt x="138982" y="265212"/>
                    </a:cubicBezTo>
                    <a:cubicBezTo>
                      <a:pt x="136886" y="179106"/>
                      <a:pt x="134696" y="93000"/>
                      <a:pt x="132600" y="6894"/>
                    </a:cubicBezTo>
                    <a:cubicBezTo>
                      <a:pt x="132410" y="-2250"/>
                      <a:pt x="118122" y="-2345"/>
                      <a:pt x="118313" y="6894"/>
                    </a:cubicBezTo>
                    <a:close/>
                    <a:moveTo>
                      <a:pt x="67068" y="258735"/>
                    </a:moveTo>
                    <a:cubicBezTo>
                      <a:pt x="44494" y="259687"/>
                      <a:pt x="25634" y="240447"/>
                      <a:pt x="18395" y="220540"/>
                    </a:cubicBezTo>
                    <a:cubicBezTo>
                      <a:pt x="10204" y="198156"/>
                      <a:pt x="14014" y="173867"/>
                      <a:pt x="32207" y="157484"/>
                    </a:cubicBezTo>
                    <a:cubicBezTo>
                      <a:pt x="50399" y="141101"/>
                      <a:pt x="78403" y="137672"/>
                      <a:pt x="99834" y="149769"/>
                    </a:cubicBezTo>
                    <a:cubicBezTo>
                      <a:pt x="122980" y="162913"/>
                      <a:pt x="125361" y="189964"/>
                      <a:pt x="114979" y="212443"/>
                    </a:cubicBezTo>
                    <a:cubicBezTo>
                      <a:pt x="105835" y="231398"/>
                      <a:pt x="91166" y="257687"/>
                      <a:pt x="67259" y="2586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11"/>
              <p:cNvSpPr/>
              <p:nvPr/>
            </p:nvSpPr>
            <p:spPr>
              <a:xfrm>
                <a:off x="4092452" y="-5408991"/>
                <a:ext cx="66675" cy="76200"/>
              </a:xfrm>
              <a:custGeom>
                <a:avLst/>
                <a:gdLst/>
                <a:ahLst/>
                <a:cxnLst/>
                <a:rect l="l" t="t" r="r" b="b"/>
                <a:pathLst>
                  <a:path w="66675" h="76200" extrusionOk="0">
                    <a:moveTo>
                      <a:pt x="69793" y="62774"/>
                    </a:moveTo>
                    <a:cubicBezTo>
                      <a:pt x="68746" y="58868"/>
                      <a:pt x="64745" y="56963"/>
                      <a:pt x="61030" y="57821"/>
                    </a:cubicBezTo>
                    <a:cubicBezTo>
                      <a:pt x="54172" y="59249"/>
                      <a:pt x="47314" y="60773"/>
                      <a:pt x="40552" y="62202"/>
                    </a:cubicBezTo>
                    <a:cubicBezTo>
                      <a:pt x="47695" y="52677"/>
                      <a:pt x="52839" y="42009"/>
                      <a:pt x="52077" y="29627"/>
                    </a:cubicBezTo>
                    <a:cubicBezTo>
                      <a:pt x="51505" y="20673"/>
                      <a:pt x="48172" y="11529"/>
                      <a:pt x="41028" y="5814"/>
                    </a:cubicBezTo>
                    <a:cubicBezTo>
                      <a:pt x="34551" y="480"/>
                      <a:pt x="26169" y="-1044"/>
                      <a:pt x="18073" y="671"/>
                    </a:cubicBezTo>
                    <a:cubicBezTo>
                      <a:pt x="9595" y="2480"/>
                      <a:pt x="1975" y="8767"/>
                      <a:pt x="166" y="17435"/>
                    </a:cubicBezTo>
                    <a:cubicBezTo>
                      <a:pt x="-596" y="21245"/>
                      <a:pt x="1309" y="25150"/>
                      <a:pt x="5119" y="26198"/>
                    </a:cubicBezTo>
                    <a:cubicBezTo>
                      <a:pt x="8643" y="27150"/>
                      <a:pt x="13120" y="24959"/>
                      <a:pt x="13882" y="21245"/>
                    </a:cubicBezTo>
                    <a:cubicBezTo>
                      <a:pt x="13882" y="20959"/>
                      <a:pt x="14739" y="18482"/>
                      <a:pt x="14167" y="19721"/>
                    </a:cubicBezTo>
                    <a:cubicBezTo>
                      <a:pt x="14263" y="19435"/>
                      <a:pt x="15310" y="17720"/>
                      <a:pt x="15025" y="18197"/>
                    </a:cubicBezTo>
                    <a:cubicBezTo>
                      <a:pt x="15596" y="17339"/>
                      <a:pt x="16549" y="16673"/>
                      <a:pt x="17406" y="16101"/>
                    </a:cubicBezTo>
                    <a:cubicBezTo>
                      <a:pt x="19597" y="14768"/>
                      <a:pt x="22073" y="14291"/>
                      <a:pt x="24454" y="14291"/>
                    </a:cubicBezTo>
                    <a:cubicBezTo>
                      <a:pt x="27217" y="14291"/>
                      <a:pt x="28931" y="14672"/>
                      <a:pt x="31503" y="16482"/>
                    </a:cubicBezTo>
                    <a:cubicBezTo>
                      <a:pt x="30646" y="15911"/>
                      <a:pt x="32836" y="17720"/>
                      <a:pt x="33027" y="18006"/>
                    </a:cubicBezTo>
                    <a:cubicBezTo>
                      <a:pt x="33122" y="18101"/>
                      <a:pt x="34170" y="19340"/>
                      <a:pt x="34075" y="19244"/>
                    </a:cubicBezTo>
                    <a:cubicBezTo>
                      <a:pt x="35218" y="20864"/>
                      <a:pt x="35980" y="22483"/>
                      <a:pt x="36551" y="24007"/>
                    </a:cubicBezTo>
                    <a:cubicBezTo>
                      <a:pt x="42266" y="41628"/>
                      <a:pt x="27407" y="56963"/>
                      <a:pt x="15406" y="68870"/>
                    </a:cubicBezTo>
                    <a:cubicBezTo>
                      <a:pt x="10167" y="74108"/>
                      <a:pt x="15596" y="82300"/>
                      <a:pt x="22359" y="80776"/>
                    </a:cubicBezTo>
                    <a:cubicBezTo>
                      <a:pt x="36456" y="77728"/>
                      <a:pt x="50648" y="74775"/>
                      <a:pt x="64745" y="71727"/>
                    </a:cubicBezTo>
                    <a:cubicBezTo>
                      <a:pt x="68555" y="70965"/>
                      <a:pt x="70746" y="66488"/>
                      <a:pt x="69698" y="62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11"/>
              <p:cNvSpPr/>
              <p:nvPr/>
            </p:nvSpPr>
            <p:spPr>
              <a:xfrm>
                <a:off x="4116971" y="-5270197"/>
                <a:ext cx="104775" cy="133350"/>
              </a:xfrm>
              <a:custGeom>
                <a:avLst/>
                <a:gdLst/>
                <a:ahLst/>
                <a:cxnLst/>
                <a:rect l="l" t="t" r="r" b="b"/>
                <a:pathLst>
                  <a:path w="104775" h="133350" extrusionOk="0">
                    <a:moveTo>
                      <a:pt x="57467" y="53901"/>
                    </a:moveTo>
                    <a:cubicBezTo>
                      <a:pt x="62039" y="43614"/>
                      <a:pt x="66516" y="33423"/>
                      <a:pt x="71088" y="23136"/>
                    </a:cubicBezTo>
                    <a:cubicBezTo>
                      <a:pt x="74803" y="14754"/>
                      <a:pt x="62420" y="7515"/>
                      <a:pt x="58705" y="15897"/>
                    </a:cubicBezTo>
                    <a:cubicBezTo>
                      <a:pt x="54800" y="24660"/>
                      <a:pt x="50990" y="33423"/>
                      <a:pt x="47085" y="42090"/>
                    </a:cubicBezTo>
                    <a:cubicBezTo>
                      <a:pt x="35464" y="28755"/>
                      <a:pt x="23939" y="15420"/>
                      <a:pt x="12033" y="2276"/>
                    </a:cubicBezTo>
                    <a:cubicBezTo>
                      <a:pt x="5842" y="-4582"/>
                      <a:pt x="-4255" y="5610"/>
                      <a:pt x="1936" y="12372"/>
                    </a:cubicBezTo>
                    <a:cubicBezTo>
                      <a:pt x="15081" y="26850"/>
                      <a:pt x="27940" y="41614"/>
                      <a:pt x="40703" y="56378"/>
                    </a:cubicBezTo>
                    <a:cubicBezTo>
                      <a:pt x="30702" y="78952"/>
                      <a:pt x="20796" y="101526"/>
                      <a:pt x="10795" y="124196"/>
                    </a:cubicBezTo>
                    <a:cubicBezTo>
                      <a:pt x="7080" y="132578"/>
                      <a:pt x="19462" y="139817"/>
                      <a:pt x="23177" y="131435"/>
                    </a:cubicBezTo>
                    <a:cubicBezTo>
                      <a:pt x="32512" y="110385"/>
                      <a:pt x="41751" y="89334"/>
                      <a:pt x="51085" y="68189"/>
                    </a:cubicBezTo>
                    <a:cubicBezTo>
                      <a:pt x="66421" y="86096"/>
                      <a:pt x="81565" y="104289"/>
                      <a:pt x="96424" y="122577"/>
                    </a:cubicBezTo>
                    <a:cubicBezTo>
                      <a:pt x="102235" y="129720"/>
                      <a:pt x="112236" y="119529"/>
                      <a:pt x="106521" y="112480"/>
                    </a:cubicBezTo>
                    <a:cubicBezTo>
                      <a:pt x="90424" y="92668"/>
                      <a:pt x="74041" y="73142"/>
                      <a:pt x="57372" y="53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11"/>
              <p:cNvSpPr/>
              <p:nvPr/>
            </p:nvSpPr>
            <p:spPr>
              <a:xfrm>
                <a:off x="4258491" y="-5336033"/>
                <a:ext cx="66675" cy="209550"/>
              </a:xfrm>
              <a:custGeom>
                <a:avLst/>
                <a:gdLst/>
                <a:ahLst/>
                <a:cxnLst/>
                <a:rect l="l" t="t" r="r" b="b"/>
                <a:pathLst>
                  <a:path w="66675" h="209550" extrusionOk="0">
                    <a:moveTo>
                      <a:pt x="61965" y="199747"/>
                    </a:moveTo>
                    <a:cubicBezTo>
                      <a:pt x="46916" y="205367"/>
                      <a:pt x="32057" y="172601"/>
                      <a:pt x="27390" y="161933"/>
                    </a:cubicBezTo>
                    <a:cubicBezTo>
                      <a:pt x="19960" y="144978"/>
                      <a:pt x="16055" y="126500"/>
                      <a:pt x="14817" y="108116"/>
                    </a:cubicBezTo>
                    <a:cubicBezTo>
                      <a:pt x="13483" y="88590"/>
                      <a:pt x="13769" y="1055"/>
                      <a:pt x="50821" y="16105"/>
                    </a:cubicBezTo>
                    <a:cubicBezTo>
                      <a:pt x="59298" y="19534"/>
                      <a:pt x="63013" y="5723"/>
                      <a:pt x="54631" y="2294"/>
                    </a:cubicBezTo>
                    <a:cubicBezTo>
                      <a:pt x="31676" y="-7136"/>
                      <a:pt x="13674" y="14295"/>
                      <a:pt x="7863" y="34107"/>
                    </a:cubicBezTo>
                    <a:cubicBezTo>
                      <a:pt x="910" y="57539"/>
                      <a:pt x="-1090" y="83732"/>
                      <a:pt x="529" y="108021"/>
                    </a:cubicBezTo>
                    <a:cubicBezTo>
                      <a:pt x="2148" y="131548"/>
                      <a:pt x="7578" y="154789"/>
                      <a:pt x="18246" y="175839"/>
                    </a:cubicBezTo>
                    <a:cubicBezTo>
                      <a:pt x="26342" y="191936"/>
                      <a:pt x="43487" y="221750"/>
                      <a:pt x="65680" y="213463"/>
                    </a:cubicBezTo>
                    <a:cubicBezTo>
                      <a:pt x="74253" y="210320"/>
                      <a:pt x="70538" y="196508"/>
                      <a:pt x="61870" y="199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11"/>
              <p:cNvSpPr/>
              <p:nvPr/>
            </p:nvSpPr>
            <p:spPr>
              <a:xfrm>
                <a:off x="4342918" y="-5308628"/>
                <a:ext cx="76200" cy="161925"/>
              </a:xfrm>
              <a:custGeom>
                <a:avLst/>
                <a:gdLst/>
                <a:ahLst/>
                <a:cxnLst/>
                <a:rect l="l" t="t" r="r" b="b"/>
                <a:pathLst>
                  <a:path w="76200" h="161925" extrusionOk="0">
                    <a:moveTo>
                      <a:pt x="40212" y="321"/>
                    </a:moveTo>
                    <a:cubicBezTo>
                      <a:pt x="21448" y="-2251"/>
                      <a:pt x="-5984" y="10798"/>
                      <a:pt x="1160" y="33754"/>
                    </a:cubicBezTo>
                    <a:cubicBezTo>
                      <a:pt x="3827" y="42517"/>
                      <a:pt x="17638" y="38802"/>
                      <a:pt x="14971" y="29944"/>
                    </a:cubicBezTo>
                    <a:cubicBezTo>
                      <a:pt x="12114" y="20704"/>
                      <a:pt x="23829" y="14894"/>
                      <a:pt x="31449" y="14227"/>
                    </a:cubicBezTo>
                    <a:cubicBezTo>
                      <a:pt x="39450" y="13465"/>
                      <a:pt x="47547" y="16132"/>
                      <a:pt x="54119" y="20609"/>
                    </a:cubicBezTo>
                    <a:cubicBezTo>
                      <a:pt x="68597" y="30706"/>
                      <a:pt x="72312" y="48994"/>
                      <a:pt x="63358" y="64043"/>
                    </a:cubicBezTo>
                    <a:cubicBezTo>
                      <a:pt x="59167" y="70996"/>
                      <a:pt x="52881" y="76616"/>
                      <a:pt x="45070" y="79188"/>
                    </a:cubicBezTo>
                    <a:cubicBezTo>
                      <a:pt x="37355" y="81760"/>
                      <a:pt x="30021" y="83093"/>
                      <a:pt x="28878" y="92618"/>
                    </a:cubicBezTo>
                    <a:cubicBezTo>
                      <a:pt x="27735" y="102524"/>
                      <a:pt x="31449" y="114526"/>
                      <a:pt x="33069" y="124336"/>
                    </a:cubicBezTo>
                    <a:cubicBezTo>
                      <a:pt x="35069" y="136528"/>
                      <a:pt x="37164" y="148625"/>
                      <a:pt x="39450" y="160817"/>
                    </a:cubicBezTo>
                    <a:cubicBezTo>
                      <a:pt x="41165" y="169866"/>
                      <a:pt x="54976" y="166056"/>
                      <a:pt x="53262" y="157007"/>
                    </a:cubicBezTo>
                    <a:cubicBezTo>
                      <a:pt x="50499" y="142434"/>
                      <a:pt x="47928" y="127861"/>
                      <a:pt x="45642" y="113192"/>
                    </a:cubicBezTo>
                    <a:cubicBezTo>
                      <a:pt x="45070" y="109287"/>
                      <a:pt x="44403" y="105382"/>
                      <a:pt x="43832" y="101476"/>
                    </a:cubicBezTo>
                    <a:cubicBezTo>
                      <a:pt x="43260" y="97190"/>
                      <a:pt x="41927" y="95571"/>
                      <a:pt x="45927" y="93761"/>
                    </a:cubicBezTo>
                    <a:cubicBezTo>
                      <a:pt x="50118" y="91856"/>
                      <a:pt x="54595" y="90999"/>
                      <a:pt x="58596" y="88618"/>
                    </a:cubicBezTo>
                    <a:cubicBezTo>
                      <a:pt x="75741" y="78235"/>
                      <a:pt x="85837" y="56995"/>
                      <a:pt x="81646" y="37183"/>
                    </a:cubicBezTo>
                    <a:cubicBezTo>
                      <a:pt x="77455" y="17656"/>
                      <a:pt x="59643" y="2893"/>
                      <a:pt x="40308" y="3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11"/>
              <p:cNvSpPr/>
              <p:nvPr/>
            </p:nvSpPr>
            <p:spPr>
              <a:xfrm>
                <a:off x="4389774" y="-5117522"/>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1"/>
                    </a:cubicBezTo>
                    <a:cubicBezTo>
                      <a:pt x="119" y="5239"/>
                      <a:pt x="-71" y="6191"/>
                      <a:pt x="24" y="7144"/>
                    </a:cubicBezTo>
                    <a:cubicBezTo>
                      <a:pt x="24" y="7810"/>
                      <a:pt x="214" y="8382"/>
                      <a:pt x="310" y="9049"/>
                    </a:cubicBezTo>
                    <a:cubicBezTo>
                      <a:pt x="691" y="10287"/>
                      <a:pt x="1262" y="11335"/>
                      <a:pt x="2119" y="12192"/>
                    </a:cubicBezTo>
                    <a:cubicBezTo>
                      <a:pt x="2596" y="12573"/>
                      <a:pt x="3072" y="12954"/>
                      <a:pt x="3548" y="13335"/>
                    </a:cubicBezTo>
                    <a:cubicBezTo>
                      <a:pt x="4691" y="14002"/>
                      <a:pt x="5834" y="14288"/>
                      <a:pt x="7168" y="14288"/>
                    </a:cubicBezTo>
                    <a:cubicBezTo>
                      <a:pt x="8215" y="14288"/>
                      <a:pt x="9168" y="14288"/>
                      <a:pt x="10216" y="14288"/>
                    </a:cubicBezTo>
                    <a:cubicBezTo>
                      <a:pt x="11168" y="14288"/>
                      <a:pt x="12121"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5"/>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11"/>
              <p:cNvSpPr/>
              <p:nvPr/>
            </p:nvSpPr>
            <p:spPr>
              <a:xfrm>
                <a:off x="4430610" y="-5348034"/>
                <a:ext cx="85725" cy="209550"/>
              </a:xfrm>
              <a:custGeom>
                <a:avLst/>
                <a:gdLst/>
                <a:ahLst/>
                <a:cxnLst/>
                <a:rect l="l" t="t" r="r" b="b"/>
                <a:pathLst>
                  <a:path w="85725" h="209550" extrusionOk="0">
                    <a:moveTo>
                      <a:pt x="10718" y="960"/>
                    </a:moveTo>
                    <a:cubicBezTo>
                      <a:pt x="2717" y="-3517"/>
                      <a:pt x="-4522" y="8866"/>
                      <a:pt x="3479" y="13343"/>
                    </a:cubicBezTo>
                    <a:cubicBezTo>
                      <a:pt x="34816" y="30773"/>
                      <a:pt x="58533" y="60110"/>
                      <a:pt x="67963" y="94877"/>
                    </a:cubicBezTo>
                    <a:cubicBezTo>
                      <a:pt x="78155" y="132596"/>
                      <a:pt x="70059" y="173077"/>
                      <a:pt x="48056" y="205081"/>
                    </a:cubicBezTo>
                    <a:cubicBezTo>
                      <a:pt x="42817" y="212701"/>
                      <a:pt x="55200" y="219845"/>
                      <a:pt x="60438" y="212320"/>
                    </a:cubicBezTo>
                    <a:cubicBezTo>
                      <a:pt x="84537" y="177268"/>
                      <a:pt x="92919" y="132310"/>
                      <a:pt x="81774" y="91067"/>
                    </a:cubicBezTo>
                    <a:cubicBezTo>
                      <a:pt x="71487" y="52871"/>
                      <a:pt x="45198" y="20105"/>
                      <a:pt x="10718" y="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11"/>
              <p:cNvSpPr/>
              <p:nvPr/>
            </p:nvSpPr>
            <p:spPr>
              <a:xfrm>
                <a:off x="4568354" y="-5266288"/>
                <a:ext cx="66675" cy="19050"/>
              </a:xfrm>
              <a:custGeom>
                <a:avLst/>
                <a:gdLst/>
                <a:ahLst/>
                <a:cxnLst/>
                <a:rect l="l" t="t" r="r" b="b"/>
                <a:pathLst>
                  <a:path w="66675" h="19050" extrusionOk="0">
                    <a:moveTo>
                      <a:pt x="62522" y="177"/>
                    </a:moveTo>
                    <a:cubicBezTo>
                      <a:pt x="43377" y="3891"/>
                      <a:pt x="24327" y="7511"/>
                      <a:pt x="5182" y="11226"/>
                    </a:cubicBezTo>
                    <a:cubicBezTo>
                      <a:pt x="1372" y="11988"/>
                      <a:pt x="-724" y="16464"/>
                      <a:pt x="229" y="19989"/>
                    </a:cubicBezTo>
                    <a:cubicBezTo>
                      <a:pt x="1276" y="23989"/>
                      <a:pt x="5182" y="25704"/>
                      <a:pt x="8992" y="24942"/>
                    </a:cubicBezTo>
                    <a:cubicBezTo>
                      <a:pt x="28137" y="21227"/>
                      <a:pt x="47187" y="17607"/>
                      <a:pt x="66332" y="13893"/>
                    </a:cubicBezTo>
                    <a:cubicBezTo>
                      <a:pt x="70142" y="13131"/>
                      <a:pt x="72238" y="8654"/>
                      <a:pt x="71285" y="5130"/>
                    </a:cubicBezTo>
                    <a:cubicBezTo>
                      <a:pt x="70237" y="1129"/>
                      <a:pt x="66332" y="-585"/>
                      <a:pt x="62522" y="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11"/>
              <p:cNvSpPr/>
              <p:nvPr/>
            </p:nvSpPr>
            <p:spPr>
              <a:xfrm>
                <a:off x="4571154" y="-5218121"/>
                <a:ext cx="57150" cy="9525"/>
              </a:xfrm>
              <a:custGeom>
                <a:avLst/>
                <a:gdLst/>
                <a:ahLst/>
                <a:cxnLst/>
                <a:rect l="l" t="t" r="r" b="b"/>
                <a:pathLst>
                  <a:path w="57150" h="9525" extrusionOk="0">
                    <a:moveTo>
                      <a:pt x="55245" y="15"/>
                    </a:moveTo>
                    <a:cubicBezTo>
                      <a:pt x="39243" y="1063"/>
                      <a:pt x="23146" y="2206"/>
                      <a:pt x="7144" y="3254"/>
                    </a:cubicBezTo>
                    <a:cubicBezTo>
                      <a:pt x="3334" y="3539"/>
                      <a:pt x="0" y="6397"/>
                      <a:pt x="0" y="10397"/>
                    </a:cubicBezTo>
                    <a:cubicBezTo>
                      <a:pt x="0" y="14017"/>
                      <a:pt x="3238" y="17827"/>
                      <a:pt x="7144" y="17541"/>
                    </a:cubicBezTo>
                    <a:cubicBezTo>
                      <a:pt x="23146" y="16493"/>
                      <a:pt x="39243" y="15350"/>
                      <a:pt x="55245" y="14303"/>
                    </a:cubicBezTo>
                    <a:cubicBezTo>
                      <a:pt x="59055" y="14017"/>
                      <a:pt x="62389" y="11159"/>
                      <a:pt x="62389" y="7159"/>
                    </a:cubicBezTo>
                    <a:cubicBezTo>
                      <a:pt x="62389" y="3539"/>
                      <a:pt x="59150" y="-271"/>
                      <a:pt x="55245" y="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11"/>
              <p:cNvSpPr/>
              <p:nvPr/>
            </p:nvSpPr>
            <p:spPr>
              <a:xfrm>
                <a:off x="4663878" y="-5321634"/>
                <a:ext cx="142875" cy="171450"/>
              </a:xfrm>
              <a:custGeom>
                <a:avLst/>
                <a:gdLst/>
                <a:ahLst/>
                <a:cxnLst/>
                <a:rect l="l" t="t" r="r" b="b"/>
                <a:pathLst>
                  <a:path w="142875" h="171450" extrusionOk="0">
                    <a:moveTo>
                      <a:pt x="125113" y="95908"/>
                    </a:moveTo>
                    <a:cubicBezTo>
                      <a:pt x="112731" y="85145"/>
                      <a:pt x="100253" y="74381"/>
                      <a:pt x="87680" y="63809"/>
                    </a:cubicBezTo>
                    <a:cubicBezTo>
                      <a:pt x="87108" y="63332"/>
                      <a:pt x="86537" y="62856"/>
                      <a:pt x="85965" y="62380"/>
                    </a:cubicBezTo>
                    <a:cubicBezTo>
                      <a:pt x="93109" y="51045"/>
                      <a:pt x="100253" y="39615"/>
                      <a:pt x="107301" y="28280"/>
                    </a:cubicBezTo>
                    <a:cubicBezTo>
                      <a:pt x="112159" y="20470"/>
                      <a:pt x="99872" y="13326"/>
                      <a:pt x="94919" y="21041"/>
                    </a:cubicBezTo>
                    <a:cubicBezTo>
                      <a:pt x="88251" y="31709"/>
                      <a:pt x="81489" y="42473"/>
                      <a:pt x="74821" y="53141"/>
                    </a:cubicBezTo>
                    <a:cubicBezTo>
                      <a:pt x="54152" y="35805"/>
                      <a:pt x="33483" y="18565"/>
                      <a:pt x="12528" y="1706"/>
                    </a:cubicBezTo>
                    <a:cubicBezTo>
                      <a:pt x="5479" y="-4009"/>
                      <a:pt x="-4713" y="5992"/>
                      <a:pt x="2431" y="11802"/>
                    </a:cubicBezTo>
                    <a:cubicBezTo>
                      <a:pt x="24243" y="29423"/>
                      <a:pt x="45865" y="47235"/>
                      <a:pt x="67296" y="65333"/>
                    </a:cubicBezTo>
                    <a:cubicBezTo>
                      <a:pt x="47103" y="97527"/>
                      <a:pt x="27006" y="129722"/>
                      <a:pt x="6813" y="161821"/>
                    </a:cubicBezTo>
                    <a:cubicBezTo>
                      <a:pt x="1955" y="169631"/>
                      <a:pt x="14242" y="176775"/>
                      <a:pt x="19195" y="169060"/>
                    </a:cubicBezTo>
                    <a:cubicBezTo>
                      <a:pt x="38912" y="137532"/>
                      <a:pt x="58629" y="106100"/>
                      <a:pt x="78441" y="74572"/>
                    </a:cubicBezTo>
                    <a:cubicBezTo>
                      <a:pt x="88442" y="83049"/>
                      <a:pt x="98348" y="91526"/>
                      <a:pt x="108254" y="100099"/>
                    </a:cubicBezTo>
                    <a:cubicBezTo>
                      <a:pt x="113778" y="104861"/>
                      <a:pt x="119303" y="109529"/>
                      <a:pt x="124732" y="114386"/>
                    </a:cubicBezTo>
                    <a:cubicBezTo>
                      <a:pt x="129590" y="118768"/>
                      <a:pt x="134162" y="122959"/>
                      <a:pt x="135114" y="129722"/>
                    </a:cubicBezTo>
                    <a:cubicBezTo>
                      <a:pt x="136448" y="138770"/>
                      <a:pt x="150164" y="134960"/>
                      <a:pt x="148926" y="125912"/>
                    </a:cubicBezTo>
                    <a:cubicBezTo>
                      <a:pt x="147021" y="112577"/>
                      <a:pt x="134733" y="104099"/>
                      <a:pt x="125304" y="95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11"/>
              <p:cNvSpPr/>
              <p:nvPr/>
            </p:nvSpPr>
            <p:spPr>
              <a:xfrm>
                <a:off x="4784184" y="-5367613"/>
                <a:ext cx="57150" cy="76200"/>
              </a:xfrm>
              <a:custGeom>
                <a:avLst/>
                <a:gdLst/>
                <a:ahLst/>
                <a:cxnLst/>
                <a:rect l="l" t="t" r="r" b="b"/>
                <a:pathLst>
                  <a:path w="57150" h="76200" extrusionOk="0">
                    <a:moveTo>
                      <a:pt x="54718" y="58734"/>
                    </a:moveTo>
                    <a:cubicBezTo>
                      <a:pt x="44907" y="60925"/>
                      <a:pt x="34810" y="61973"/>
                      <a:pt x="24714" y="61687"/>
                    </a:cubicBezTo>
                    <a:cubicBezTo>
                      <a:pt x="23857" y="61687"/>
                      <a:pt x="23285" y="61687"/>
                      <a:pt x="22904" y="61687"/>
                    </a:cubicBezTo>
                    <a:cubicBezTo>
                      <a:pt x="22714" y="61687"/>
                      <a:pt x="22333" y="61687"/>
                      <a:pt x="22047" y="61592"/>
                    </a:cubicBezTo>
                    <a:cubicBezTo>
                      <a:pt x="22047" y="61592"/>
                      <a:pt x="22047" y="61401"/>
                      <a:pt x="22047" y="61306"/>
                    </a:cubicBezTo>
                    <a:cubicBezTo>
                      <a:pt x="22047" y="61497"/>
                      <a:pt x="22047" y="61592"/>
                      <a:pt x="22047" y="61592"/>
                    </a:cubicBezTo>
                    <a:lnTo>
                      <a:pt x="22047" y="61592"/>
                    </a:lnTo>
                    <a:cubicBezTo>
                      <a:pt x="22047" y="61592"/>
                      <a:pt x="22142" y="60925"/>
                      <a:pt x="22142" y="60830"/>
                    </a:cubicBezTo>
                    <a:cubicBezTo>
                      <a:pt x="22618" y="58734"/>
                      <a:pt x="23095" y="57877"/>
                      <a:pt x="24142" y="55877"/>
                    </a:cubicBezTo>
                    <a:cubicBezTo>
                      <a:pt x="25285" y="53781"/>
                      <a:pt x="26428" y="51686"/>
                      <a:pt x="27667" y="49686"/>
                    </a:cubicBezTo>
                    <a:cubicBezTo>
                      <a:pt x="32524" y="41494"/>
                      <a:pt x="37192" y="33017"/>
                      <a:pt x="37287" y="23301"/>
                    </a:cubicBezTo>
                    <a:cubicBezTo>
                      <a:pt x="37382" y="14729"/>
                      <a:pt x="33382" y="5680"/>
                      <a:pt x="25285" y="1965"/>
                    </a:cubicBezTo>
                    <a:cubicBezTo>
                      <a:pt x="16808" y="-1845"/>
                      <a:pt x="5854" y="-321"/>
                      <a:pt x="997" y="8347"/>
                    </a:cubicBezTo>
                    <a:cubicBezTo>
                      <a:pt x="-3575" y="16348"/>
                      <a:pt x="8807" y="23587"/>
                      <a:pt x="13379" y="15586"/>
                    </a:cubicBezTo>
                    <a:cubicBezTo>
                      <a:pt x="13379" y="15586"/>
                      <a:pt x="13570" y="15300"/>
                      <a:pt x="13665" y="15110"/>
                    </a:cubicBezTo>
                    <a:cubicBezTo>
                      <a:pt x="13665" y="15110"/>
                      <a:pt x="13760" y="15015"/>
                      <a:pt x="13760" y="15015"/>
                    </a:cubicBezTo>
                    <a:cubicBezTo>
                      <a:pt x="13760" y="15015"/>
                      <a:pt x="13760" y="15015"/>
                      <a:pt x="13760" y="15015"/>
                    </a:cubicBezTo>
                    <a:cubicBezTo>
                      <a:pt x="13951" y="14919"/>
                      <a:pt x="14236" y="14729"/>
                      <a:pt x="14427" y="14634"/>
                    </a:cubicBezTo>
                    <a:cubicBezTo>
                      <a:pt x="14617" y="14634"/>
                      <a:pt x="14903" y="14538"/>
                      <a:pt x="15094" y="14443"/>
                    </a:cubicBezTo>
                    <a:cubicBezTo>
                      <a:pt x="15094" y="14443"/>
                      <a:pt x="15475" y="14443"/>
                      <a:pt x="15665" y="14348"/>
                    </a:cubicBezTo>
                    <a:cubicBezTo>
                      <a:pt x="15951" y="14348"/>
                      <a:pt x="16237" y="14348"/>
                      <a:pt x="16332" y="14348"/>
                    </a:cubicBezTo>
                    <a:cubicBezTo>
                      <a:pt x="16618" y="14348"/>
                      <a:pt x="16903" y="14348"/>
                      <a:pt x="17094" y="14348"/>
                    </a:cubicBezTo>
                    <a:cubicBezTo>
                      <a:pt x="17665" y="14443"/>
                      <a:pt x="18237" y="14634"/>
                      <a:pt x="18808" y="14824"/>
                    </a:cubicBezTo>
                    <a:cubicBezTo>
                      <a:pt x="18808" y="14824"/>
                      <a:pt x="19570" y="15205"/>
                      <a:pt x="19856" y="15300"/>
                    </a:cubicBezTo>
                    <a:cubicBezTo>
                      <a:pt x="19856" y="15300"/>
                      <a:pt x="20142" y="15491"/>
                      <a:pt x="20237" y="15586"/>
                    </a:cubicBezTo>
                    <a:cubicBezTo>
                      <a:pt x="20428" y="15777"/>
                      <a:pt x="20713" y="15967"/>
                      <a:pt x="20904" y="16253"/>
                    </a:cubicBezTo>
                    <a:cubicBezTo>
                      <a:pt x="21285" y="16729"/>
                      <a:pt x="22142" y="18158"/>
                      <a:pt x="22428" y="19015"/>
                    </a:cubicBezTo>
                    <a:cubicBezTo>
                      <a:pt x="22999" y="20920"/>
                      <a:pt x="23095" y="21777"/>
                      <a:pt x="22999" y="23873"/>
                    </a:cubicBezTo>
                    <a:cubicBezTo>
                      <a:pt x="22999" y="27111"/>
                      <a:pt x="21856" y="30540"/>
                      <a:pt x="20332" y="33779"/>
                    </a:cubicBezTo>
                    <a:cubicBezTo>
                      <a:pt x="16522" y="41589"/>
                      <a:pt x="10045" y="48924"/>
                      <a:pt x="8236" y="57591"/>
                    </a:cubicBezTo>
                    <a:cubicBezTo>
                      <a:pt x="7188" y="62544"/>
                      <a:pt x="7759" y="67783"/>
                      <a:pt x="11379" y="71593"/>
                    </a:cubicBezTo>
                    <a:cubicBezTo>
                      <a:pt x="14713" y="75117"/>
                      <a:pt x="19570" y="76070"/>
                      <a:pt x="24238" y="76260"/>
                    </a:cubicBezTo>
                    <a:cubicBezTo>
                      <a:pt x="35668" y="76737"/>
                      <a:pt x="47288" y="75403"/>
                      <a:pt x="58432" y="72831"/>
                    </a:cubicBezTo>
                    <a:cubicBezTo>
                      <a:pt x="62242" y="71974"/>
                      <a:pt x="64433" y="67688"/>
                      <a:pt x="63385" y="64068"/>
                    </a:cubicBezTo>
                    <a:cubicBezTo>
                      <a:pt x="62338" y="60163"/>
                      <a:pt x="58337" y="58258"/>
                      <a:pt x="54622" y="59115"/>
                    </a:cubicBezTo>
                    <a:close/>
                    <a:moveTo>
                      <a:pt x="13760" y="14634"/>
                    </a:moveTo>
                    <a:cubicBezTo>
                      <a:pt x="13760" y="14634"/>
                      <a:pt x="14332" y="14253"/>
                      <a:pt x="13760" y="14634"/>
                    </a:cubicBezTo>
                    <a:lnTo>
                      <a:pt x="13760" y="14634"/>
                    </a:lnTo>
                    <a:close/>
                    <a:moveTo>
                      <a:pt x="21761" y="61306"/>
                    </a:moveTo>
                    <a:cubicBezTo>
                      <a:pt x="21761" y="61306"/>
                      <a:pt x="21285" y="61211"/>
                      <a:pt x="21285" y="61020"/>
                    </a:cubicBezTo>
                    <a:cubicBezTo>
                      <a:pt x="21285" y="61020"/>
                      <a:pt x="21475" y="61116"/>
                      <a:pt x="21761" y="613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1"/>
              <p:cNvSpPr/>
              <p:nvPr/>
            </p:nvSpPr>
            <p:spPr>
              <a:xfrm>
                <a:off x="4847950" y="-5272244"/>
                <a:ext cx="76200" cy="95250"/>
              </a:xfrm>
              <a:custGeom>
                <a:avLst/>
                <a:gdLst/>
                <a:ahLst/>
                <a:cxnLst/>
                <a:rect l="l" t="t" r="r" b="b"/>
                <a:pathLst>
                  <a:path w="76200" h="95250" extrusionOk="0">
                    <a:moveTo>
                      <a:pt x="71533" y="36421"/>
                    </a:moveTo>
                    <a:cubicBezTo>
                      <a:pt x="64103" y="38231"/>
                      <a:pt x="56674" y="39755"/>
                      <a:pt x="49149" y="41184"/>
                    </a:cubicBezTo>
                    <a:cubicBezTo>
                      <a:pt x="48863" y="29754"/>
                      <a:pt x="48482" y="18324"/>
                      <a:pt x="48197" y="6894"/>
                    </a:cubicBezTo>
                    <a:cubicBezTo>
                      <a:pt x="47911" y="-2250"/>
                      <a:pt x="33623" y="-2345"/>
                      <a:pt x="33909" y="6894"/>
                    </a:cubicBezTo>
                    <a:cubicBezTo>
                      <a:pt x="34290" y="19086"/>
                      <a:pt x="34576" y="31373"/>
                      <a:pt x="34957" y="43565"/>
                    </a:cubicBezTo>
                    <a:cubicBezTo>
                      <a:pt x="25718" y="44899"/>
                      <a:pt x="16478" y="45946"/>
                      <a:pt x="7144" y="46613"/>
                    </a:cubicBezTo>
                    <a:cubicBezTo>
                      <a:pt x="3334" y="46899"/>
                      <a:pt x="0" y="49661"/>
                      <a:pt x="0" y="53757"/>
                    </a:cubicBezTo>
                    <a:cubicBezTo>
                      <a:pt x="0" y="57376"/>
                      <a:pt x="3239" y="61186"/>
                      <a:pt x="7144" y="60901"/>
                    </a:cubicBezTo>
                    <a:cubicBezTo>
                      <a:pt x="16574" y="60234"/>
                      <a:pt x="26003" y="59186"/>
                      <a:pt x="35338" y="57853"/>
                    </a:cubicBezTo>
                    <a:cubicBezTo>
                      <a:pt x="35624" y="68902"/>
                      <a:pt x="36004" y="80046"/>
                      <a:pt x="36290" y="91095"/>
                    </a:cubicBezTo>
                    <a:cubicBezTo>
                      <a:pt x="36576" y="100239"/>
                      <a:pt x="50864" y="100334"/>
                      <a:pt x="50578" y="91095"/>
                    </a:cubicBezTo>
                    <a:cubicBezTo>
                      <a:pt x="50292" y="79284"/>
                      <a:pt x="49911" y="67378"/>
                      <a:pt x="49625" y="55567"/>
                    </a:cubicBezTo>
                    <a:cubicBezTo>
                      <a:pt x="58293" y="54043"/>
                      <a:pt x="66866" y="52328"/>
                      <a:pt x="75438" y="50233"/>
                    </a:cubicBezTo>
                    <a:cubicBezTo>
                      <a:pt x="84392" y="48042"/>
                      <a:pt x="80581" y="34231"/>
                      <a:pt x="71628" y="36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11"/>
              <p:cNvSpPr/>
              <p:nvPr/>
            </p:nvSpPr>
            <p:spPr>
              <a:xfrm>
                <a:off x="4980634" y="-5347685"/>
                <a:ext cx="47625" cy="171450"/>
              </a:xfrm>
              <a:custGeom>
                <a:avLst/>
                <a:gdLst/>
                <a:ahLst/>
                <a:cxnLst/>
                <a:rect l="l" t="t" r="r" b="b"/>
                <a:pathLst>
                  <a:path w="47625" h="171450" extrusionOk="0">
                    <a:moveTo>
                      <a:pt x="42386" y="159773"/>
                    </a:moveTo>
                    <a:cubicBezTo>
                      <a:pt x="12097" y="161773"/>
                      <a:pt x="14097" y="110910"/>
                      <a:pt x="14288" y="91479"/>
                    </a:cubicBezTo>
                    <a:cubicBezTo>
                      <a:pt x="14478" y="77191"/>
                      <a:pt x="15716" y="62999"/>
                      <a:pt x="18193" y="48902"/>
                    </a:cubicBezTo>
                    <a:cubicBezTo>
                      <a:pt x="19622" y="40615"/>
                      <a:pt x="21241" y="18136"/>
                      <a:pt x="30861" y="14326"/>
                    </a:cubicBezTo>
                    <a:cubicBezTo>
                      <a:pt x="39338" y="10993"/>
                      <a:pt x="35623" y="-2819"/>
                      <a:pt x="27051" y="515"/>
                    </a:cubicBezTo>
                    <a:cubicBezTo>
                      <a:pt x="12192" y="6421"/>
                      <a:pt x="9049" y="22232"/>
                      <a:pt x="6096" y="36329"/>
                    </a:cubicBezTo>
                    <a:cubicBezTo>
                      <a:pt x="2096" y="55379"/>
                      <a:pt x="0" y="75001"/>
                      <a:pt x="0" y="94432"/>
                    </a:cubicBezTo>
                    <a:cubicBezTo>
                      <a:pt x="0" y="121959"/>
                      <a:pt x="2191" y="176728"/>
                      <a:pt x="42386" y="174061"/>
                    </a:cubicBezTo>
                    <a:cubicBezTo>
                      <a:pt x="51530" y="173489"/>
                      <a:pt x="51625" y="159202"/>
                      <a:pt x="42386" y="159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11"/>
              <p:cNvSpPr/>
              <p:nvPr/>
            </p:nvSpPr>
            <p:spPr>
              <a:xfrm>
                <a:off x="5033066" y="-5297981"/>
                <a:ext cx="95250" cy="95250"/>
              </a:xfrm>
              <a:custGeom>
                <a:avLst/>
                <a:gdLst/>
                <a:ahLst/>
                <a:cxnLst/>
                <a:rect l="l" t="t" r="r" b="b"/>
                <a:pathLst>
                  <a:path w="95250" h="95250" extrusionOk="0">
                    <a:moveTo>
                      <a:pt x="65868" y="9295"/>
                    </a:moveTo>
                    <a:cubicBezTo>
                      <a:pt x="64725" y="6914"/>
                      <a:pt x="62629" y="5962"/>
                      <a:pt x="60534" y="5866"/>
                    </a:cubicBezTo>
                    <a:cubicBezTo>
                      <a:pt x="49771" y="-1563"/>
                      <a:pt x="35959" y="-1563"/>
                      <a:pt x="23958" y="3771"/>
                    </a:cubicBezTo>
                    <a:cubicBezTo>
                      <a:pt x="9480" y="10153"/>
                      <a:pt x="717" y="23964"/>
                      <a:pt x="50" y="39585"/>
                    </a:cubicBezTo>
                    <a:cubicBezTo>
                      <a:pt x="-712" y="55873"/>
                      <a:pt x="7289" y="72446"/>
                      <a:pt x="19195" y="83305"/>
                    </a:cubicBezTo>
                    <a:cubicBezTo>
                      <a:pt x="26053" y="89591"/>
                      <a:pt x="35102" y="95020"/>
                      <a:pt x="44722" y="93306"/>
                    </a:cubicBezTo>
                    <a:cubicBezTo>
                      <a:pt x="53962" y="91687"/>
                      <a:pt x="59105" y="83781"/>
                      <a:pt x="62534" y="75780"/>
                    </a:cubicBezTo>
                    <a:cubicBezTo>
                      <a:pt x="66154" y="67398"/>
                      <a:pt x="68440" y="58540"/>
                      <a:pt x="69583" y="49586"/>
                    </a:cubicBezTo>
                    <a:cubicBezTo>
                      <a:pt x="76155" y="63778"/>
                      <a:pt x="82632" y="78066"/>
                      <a:pt x="88633" y="92449"/>
                    </a:cubicBezTo>
                    <a:cubicBezTo>
                      <a:pt x="90157" y="95973"/>
                      <a:pt x="93395" y="98545"/>
                      <a:pt x="97396" y="97402"/>
                    </a:cubicBezTo>
                    <a:cubicBezTo>
                      <a:pt x="100729" y="96449"/>
                      <a:pt x="103873" y="92163"/>
                      <a:pt x="102349" y="88639"/>
                    </a:cubicBezTo>
                    <a:cubicBezTo>
                      <a:pt x="91014" y="61778"/>
                      <a:pt x="78917" y="35299"/>
                      <a:pt x="65868" y="9200"/>
                    </a:cubicBezTo>
                    <a:close/>
                    <a:moveTo>
                      <a:pt x="53676" y="57778"/>
                    </a:moveTo>
                    <a:cubicBezTo>
                      <a:pt x="52057" y="64064"/>
                      <a:pt x="50056" y="72065"/>
                      <a:pt x="45675" y="77113"/>
                    </a:cubicBezTo>
                    <a:cubicBezTo>
                      <a:pt x="41579" y="81876"/>
                      <a:pt x="35102" y="78066"/>
                      <a:pt x="31197" y="74923"/>
                    </a:cubicBezTo>
                    <a:cubicBezTo>
                      <a:pt x="15004" y="61969"/>
                      <a:pt x="5289" y="31584"/>
                      <a:pt x="26625" y="18535"/>
                    </a:cubicBezTo>
                    <a:cubicBezTo>
                      <a:pt x="34816" y="13582"/>
                      <a:pt x="46056" y="12058"/>
                      <a:pt x="53771" y="18535"/>
                    </a:cubicBezTo>
                    <a:cubicBezTo>
                      <a:pt x="56819" y="31393"/>
                      <a:pt x="57010" y="44824"/>
                      <a:pt x="53771" y="57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11"/>
              <p:cNvSpPr/>
              <p:nvPr/>
            </p:nvSpPr>
            <p:spPr>
              <a:xfrm>
                <a:off x="5120375" y="-5338872"/>
                <a:ext cx="161925" cy="133350"/>
              </a:xfrm>
              <a:custGeom>
                <a:avLst/>
                <a:gdLst/>
                <a:ahLst/>
                <a:cxnLst/>
                <a:rect l="l" t="t" r="r" b="b"/>
                <a:pathLst>
                  <a:path w="161925" h="133350" extrusionOk="0">
                    <a:moveTo>
                      <a:pt x="157248" y="111717"/>
                    </a:moveTo>
                    <a:cubicBezTo>
                      <a:pt x="153057" y="118480"/>
                      <a:pt x="145342" y="122480"/>
                      <a:pt x="137436" y="122861"/>
                    </a:cubicBezTo>
                    <a:cubicBezTo>
                      <a:pt x="128864" y="123242"/>
                      <a:pt x="121149" y="119528"/>
                      <a:pt x="115815" y="112860"/>
                    </a:cubicBezTo>
                    <a:cubicBezTo>
                      <a:pt x="103432" y="97334"/>
                      <a:pt x="109147" y="75522"/>
                      <a:pt x="124197" y="64187"/>
                    </a:cubicBezTo>
                    <a:cubicBezTo>
                      <a:pt x="127816" y="61425"/>
                      <a:pt x="131721" y="59234"/>
                      <a:pt x="135436" y="58949"/>
                    </a:cubicBezTo>
                    <a:cubicBezTo>
                      <a:pt x="136484" y="58949"/>
                      <a:pt x="137722" y="58853"/>
                      <a:pt x="138770" y="58949"/>
                    </a:cubicBezTo>
                    <a:cubicBezTo>
                      <a:pt x="137913" y="58853"/>
                      <a:pt x="140294" y="59425"/>
                      <a:pt x="139818" y="59234"/>
                    </a:cubicBezTo>
                    <a:cubicBezTo>
                      <a:pt x="140199" y="59425"/>
                      <a:pt x="140675" y="59711"/>
                      <a:pt x="140770" y="59806"/>
                    </a:cubicBezTo>
                    <a:cubicBezTo>
                      <a:pt x="140770" y="59425"/>
                      <a:pt x="140770" y="59615"/>
                      <a:pt x="140770" y="59806"/>
                    </a:cubicBezTo>
                    <a:cubicBezTo>
                      <a:pt x="141246" y="60187"/>
                      <a:pt x="140961" y="59996"/>
                      <a:pt x="140770" y="59806"/>
                    </a:cubicBezTo>
                    <a:cubicBezTo>
                      <a:pt x="140770" y="60187"/>
                      <a:pt x="140770" y="60568"/>
                      <a:pt x="140770" y="60758"/>
                    </a:cubicBezTo>
                    <a:cubicBezTo>
                      <a:pt x="141342" y="64568"/>
                      <a:pt x="146104" y="66664"/>
                      <a:pt x="149533" y="65711"/>
                    </a:cubicBezTo>
                    <a:cubicBezTo>
                      <a:pt x="153629" y="64568"/>
                      <a:pt x="155153" y="60758"/>
                      <a:pt x="154486" y="56948"/>
                    </a:cubicBezTo>
                    <a:cubicBezTo>
                      <a:pt x="152486" y="43899"/>
                      <a:pt x="135817" y="42470"/>
                      <a:pt x="125911" y="46471"/>
                    </a:cubicBezTo>
                    <a:cubicBezTo>
                      <a:pt x="112957" y="51710"/>
                      <a:pt x="102575" y="63235"/>
                      <a:pt x="97527" y="76189"/>
                    </a:cubicBezTo>
                    <a:cubicBezTo>
                      <a:pt x="96955" y="77618"/>
                      <a:pt x="96479" y="79142"/>
                      <a:pt x="96098" y="80666"/>
                    </a:cubicBezTo>
                    <a:cubicBezTo>
                      <a:pt x="96098" y="79142"/>
                      <a:pt x="96003" y="77522"/>
                      <a:pt x="95717" y="75998"/>
                    </a:cubicBezTo>
                    <a:cubicBezTo>
                      <a:pt x="91240" y="46852"/>
                      <a:pt x="52473" y="46376"/>
                      <a:pt x="37233" y="66664"/>
                    </a:cubicBezTo>
                    <a:cubicBezTo>
                      <a:pt x="35805" y="68474"/>
                      <a:pt x="34662" y="70474"/>
                      <a:pt x="33709" y="72474"/>
                    </a:cubicBezTo>
                    <a:cubicBezTo>
                      <a:pt x="26946" y="50090"/>
                      <a:pt x="20279" y="27611"/>
                      <a:pt x="14088" y="5037"/>
                    </a:cubicBezTo>
                    <a:cubicBezTo>
                      <a:pt x="11611" y="-3821"/>
                      <a:pt x="-2105" y="-11"/>
                      <a:pt x="276" y="8847"/>
                    </a:cubicBezTo>
                    <a:cubicBezTo>
                      <a:pt x="9897" y="43709"/>
                      <a:pt x="20184" y="78380"/>
                      <a:pt x="31137" y="112860"/>
                    </a:cubicBezTo>
                    <a:cubicBezTo>
                      <a:pt x="31137" y="113051"/>
                      <a:pt x="31328" y="113146"/>
                      <a:pt x="31328" y="113241"/>
                    </a:cubicBezTo>
                    <a:cubicBezTo>
                      <a:pt x="28947" y="114860"/>
                      <a:pt x="27804" y="118385"/>
                      <a:pt x="28470" y="121052"/>
                    </a:cubicBezTo>
                    <a:cubicBezTo>
                      <a:pt x="29518" y="125147"/>
                      <a:pt x="33423" y="126576"/>
                      <a:pt x="37233" y="126005"/>
                    </a:cubicBezTo>
                    <a:cubicBezTo>
                      <a:pt x="52759" y="123814"/>
                      <a:pt x="68761" y="120956"/>
                      <a:pt x="81239" y="110765"/>
                    </a:cubicBezTo>
                    <a:cubicBezTo>
                      <a:pt x="87430" y="105716"/>
                      <a:pt x="92097" y="98668"/>
                      <a:pt x="94479" y="90953"/>
                    </a:cubicBezTo>
                    <a:cubicBezTo>
                      <a:pt x="93812" y="112860"/>
                      <a:pt x="108957" y="134482"/>
                      <a:pt x="132198" y="136768"/>
                    </a:cubicBezTo>
                    <a:cubicBezTo>
                      <a:pt x="146771" y="138197"/>
                      <a:pt x="161535" y="131148"/>
                      <a:pt x="169250" y="118670"/>
                    </a:cubicBezTo>
                    <a:cubicBezTo>
                      <a:pt x="174108" y="110860"/>
                      <a:pt x="161725" y="103621"/>
                      <a:pt x="156867" y="111431"/>
                    </a:cubicBezTo>
                    <a:close/>
                    <a:moveTo>
                      <a:pt x="74381" y="98382"/>
                    </a:moveTo>
                    <a:cubicBezTo>
                      <a:pt x="66856" y="105907"/>
                      <a:pt x="55998" y="108860"/>
                      <a:pt x="45330" y="110765"/>
                    </a:cubicBezTo>
                    <a:cubicBezTo>
                      <a:pt x="45330" y="110288"/>
                      <a:pt x="45330" y="109812"/>
                      <a:pt x="45234" y="109241"/>
                    </a:cubicBezTo>
                    <a:cubicBezTo>
                      <a:pt x="41901" y="97525"/>
                      <a:pt x="41805" y="83237"/>
                      <a:pt x="50378" y="73712"/>
                    </a:cubicBezTo>
                    <a:cubicBezTo>
                      <a:pt x="56569" y="66664"/>
                      <a:pt x="69333" y="63806"/>
                      <a:pt x="77238" y="69998"/>
                    </a:cubicBezTo>
                    <a:cubicBezTo>
                      <a:pt x="86573" y="77332"/>
                      <a:pt x="81429" y="91429"/>
                      <a:pt x="74476" y="98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11"/>
              <p:cNvSpPr/>
              <p:nvPr/>
            </p:nvSpPr>
            <p:spPr>
              <a:xfrm>
                <a:off x="5261336" y="-5278971"/>
                <a:ext cx="9600" cy="960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1197" y="1197"/>
                    </a:cubicBezTo>
                    <a:cubicBezTo>
                      <a:pt x="1197" y="1197"/>
                      <a:pt x="1197" y="1197"/>
                      <a:pt x="1197" y="1197"/>
                    </a:cubicBezTo>
                    <a:cubicBezTo>
                      <a:pt x="1197" y="1197"/>
                      <a:pt x="1197" y="1197"/>
                      <a:pt x="1197"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11"/>
              <p:cNvSpPr/>
              <p:nvPr/>
            </p:nvSpPr>
            <p:spPr>
              <a:xfrm>
                <a:off x="5286479" y="-5351068"/>
                <a:ext cx="47625" cy="180975"/>
              </a:xfrm>
              <a:custGeom>
                <a:avLst/>
                <a:gdLst/>
                <a:ahLst/>
                <a:cxnLst/>
                <a:rect l="l" t="t" r="r" b="b"/>
                <a:pathLst>
                  <a:path w="47625" h="180975" extrusionOk="0">
                    <a:moveTo>
                      <a:pt x="12385" y="1898"/>
                    </a:moveTo>
                    <a:cubicBezTo>
                      <a:pt x="5526" y="-4198"/>
                      <a:pt x="-4570" y="5803"/>
                      <a:pt x="2288" y="11995"/>
                    </a:cubicBezTo>
                    <a:cubicBezTo>
                      <a:pt x="48199" y="53143"/>
                      <a:pt x="54485" y="121818"/>
                      <a:pt x="17433" y="170967"/>
                    </a:cubicBezTo>
                    <a:cubicBezTo>
                      <a:pt x="11908" y="178301"/>
                      <a:pt x="24291" y="185445"/>
                      <a:pt x="29815" y="178206"/>
                    </a:cubicBezTo>
                    <a:cubicBezTo>
                      <a:pt x="70487" y="124294"/>
                      <a:pt x="62676" y="46951"/>
                      <a:pt x="12480" y="1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11"/>
              <p:cNvSpPr/>
              <p:nvPr/>
            </p:nvSpPr>
            <p:spPr>
              <a:xfrm>
                <a:off x="5383959" y="-5265467"/>
                <a:ext cx="66675" cy="19050"/>
              </a:xfrm>
              <a:custGeom>
                <a:avLst/>
                <a:gdLst/>
                <a:ahLst/>
                <a:cxnLst/>
                <a:rect l="l" t="t" r="r" b="b"/>
                <a:pathLst>
                  <a:path w="66675" h="19050" extrusionOk="0">
                    <a:moveTo>
                      <a:pt x="61304" y="5737"/>
                    </a:moveTo>
                    <a:cubicBezTo>
                      <a:pt x="43587" y="8023"/>
                      <a:pt x="25871" y="6213"/>
                      <a:pt x="9012" y="308"/>
                    </a:cubicBezTo>
                    <a:cubicBezTo>
                      <a:pt x="5392" y="-930"/>
                      <a:pt x="1201" y="1737"/>
                      <a:pt x="249" y="5261"/>
                    </a:cubicBezTo>
                    <a:cubicBezTo>
                      <a:pt x="-799" y="9166"/>
                      <a:pt x="1582" y="12786"/>
                      <a:pt x="5202" y="14024"/>
                    </a:cubicBezTo>
                    <a:cubicBezTo>
                      <a:pt x="23109" y="20310"/>
                      <a:pt x="42540" y="22311"/>
                      <a:pt x="61304" y="19929"/>
                    </a:cubicBezTo>
                    <a:cubicBezTo>
                      <a:pt x="65114" y="19453"/>
                      <a:pt x="68448" y="16977"/>
                      <a:pt x="68448" y="12786"/>
                    </a:cubicBezTo>
                    <a:cubicBezTo>
                      <a:pt x="68448" y="9261"/>
                      <a:pt x="65114" y="5166"/>
                      <a:pt x="61304" y="5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11"/>
              <p:cNvSpPr/>
              <p:nvPr/>
            </p:nvSpPr>
            <p:spPr>
              <a:xfrm>
                <a:off x="5420213" y="-5303855"/>
                <a:ext cx="9525" cy="9525"/>
              </a:xfrm>
              <a:custGeom>
                <a:avLst/>
                <a:gdLst/>
                <a:ahLst/>
                <a:cxnLst/>
                <a:rect l="l" t="t" r="r" b="b"/>
                <a:pathLst>
                  <a:path w="9525" h="9525" extrusionOk="0">
                    <a:moveTo>
                      <a:pt x="2096" y="15264"/>
                    </a:moveTo>
                    <a:cubicBezTo>
                      <a:pt x="2762" y="15931"/>
                      <a:pt x="3524" y="16407"/>
                      <a:pt x="4382" y="16788"/>
                    </a:cubicBezTo>
                    <a:cubicBezTo>
                      <a:pt x="5239" y="17264"/>
                      <a:pt x="6191" y="17455"/>
                      <a:pt x="7144" y="17359"/>
                    </a:cubicBezTo>
                    <a:cubicBezTo>
                      <a:pt x="7811" y="17359"/>
                      <a:pt x="8382" y="17169"/>
                      <a:pt x="9049" y="17074"/>
                    </a:cubicBezTo>
                    <a:cubicBezTo>
                      <a:pt x="10287" y="16693"/>
                      <a:pt x="11335" y="16121"/>
                      <a:pt x="12192" y="15264"/>
                    </a:cubicBezTo>
                    <a:cubicBezTo>
                      <a:pt x="12573" y="14788"/>
                      <a:pt x="12954" y="14311"/>
                      <a:pt x="13335" y="13835"/>
                    </a:cubicBezTo>
                    <a:cubicBezTo>
                      <a:pt x="14002" y="12692"/>
                      <a:pt x="14288" y="11549"/>
                      <a:pt x="14288" y="10216"/>
                    </a:cubicBezTo>
                    <a:cubicBezTo>
                      <a:pt x="14288" y="9168"/>
                      <a:pt x="14288" y="8215"/>
                      <a:pt x="14288" y="7168"/>
                    </a:cubicBezTo>
                    <a:cubicBezTo>
                      <a:pt x="14288" y="6215"/>
                      <a:pt x="14097" y="5263"/>
                      <a:pt x="13716" y="4405"/>
                    </a:cubicBezTo>
                    <a:cubicBezTo>
                      <a:pt x="13430" y="3548"/>
                      <a:pt x="12954" y="2786"/>
                      <a:pt x="12192" y="2119"/>
                    </a:cubicBezTo>
                    <a:cubicBezTo>
                      <a:pt x="11525" y="1453"/>
                      <a:pt x="10763" y="976"/>
                      <a:pt x="9906" y="595"/>
                    </a:cubicBezTo>
                    <a:cubicBezTo>
                      <a:pt x="9049" y="119"/>
                      <a:pt x="8096" y="-71"/>
                      <a:pt x="7144" y="24"/>
                    </a:cubicBezTo>
                    <a:cubicBezTo>
                      <a:pt x="6477" y="24"/>
                      <a:pt x="5905" y="214"/>
                      <a:pt x="5239" y="310"/>
                    </a:cubicBezTo>
                    <a:cubicBezTo>
                      <a:pt x="4000" y="691"/>
                      <a:pt x="2953" y="1262"/>
                      <a:pt x="2096" y="2119"/>
                    </a:cubicBezTo>
                    <a:cubicBezTo>
                      <a:pt x="1714" y="2596"/>
                      <a:pt x="1333" y="3072"/>
                      <a:pt x="953" y="3548"/>
                    </a:cubicBezTo>
                    <a:cubicBezTo>
                      <a:pt x="286" y="4691"/>
                      <a:pt x="0" y="5834"/>
                      <a:pt x="0" y="7168"/>
                    </a:cubicBezTo>
                    <a:cubicBezTo>
                      <a:pt x="0" y="8215"/>
                      <a:pt x="0" y="9168"/>
                      <a:pt x="0" y="10216"/>
                    </a:cubicBezTo>
                    <a:cubicBezTo>
                      <a:pt x="0" y="11168"/>
                      <a:pt x="191" y="12121"/>
                      <a:pt x="571" y="12978"/>
                    </a:cubicBezTo>
                    <a:cubicBezTo>
                      <a:pt x="857" y="13835"/>
                      <a:pt x="1333" y="14597"/>
                      <a:pt x="2096" y="1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11"/>
              <p:cNvSpPr/>
              <p:nvPr/>
            </p:nvSpPr>
            <p:spPr>
              <a:xfrm>
                <a:off x="5419331" y="-5210581"/>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2"/>
                    </a:cubicBezTo>
                    <a:cubicBezTo>
                      <a:pt x="119" y="5239"/>
                      <a:pt x="-71" y="6191"/>
                      <a:pt x="24" y="7144"/>
                    </a:cubicBezTo>
                    <a:cubicBezTo>
                      <a:pt x="24" y="7811"/>
                      <a:pt x="214" y="8382"/>
                      <a:pt x="310" y="9049"/>
                    </a:cubicBezTo>
                    <a:cubicBezTo>
                      <a:pt x="691" y="10287"/>
                      <a:pt x="1262" y="11335"/>
                      <a:pt x="2119" y="12192"/>
                    </a:cubicBezTo>
                    <a:cubicBezTo>
                      <a:pt x="2595" y="12573"/>
                      <a:pt x="3072" y="12954"/>
                      <a:pt x="3548" y="13335"/>
                    </a:cubicBezTo>
                    <a:cubicBezTo>
                      <a:pt x="4691" y="14002"/>
                      <a:pt x="5834" y="14288"/>
                      <a:pt x="7168" y="14288"/>
                    </a:cubicBezTo>
                    <a:cubicBezTo>
                      <a:pt x="8215" y="14288"/>
                      <a:pt x="9168" y="14288"/>
                      <a:pt x="10216" y="14288"/>
                    </a:cubicBezTo>
                    <a:cubicBezTo>
                      <a:pt x="11168" y="14288"/>
                      <a:pt x="12120"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6"/>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11"/>
              <p:cNvSpPr/>
              <p:nvPr/>
            </p:nvSpPr>
            <p:spPr>
              <a:xfrm>
                <a:off x="5498610" y="-5362061"/>
                <a:ext cx="47625" cy="152400"/>
              </a:xfrm>
              <a:custGeom>
                <a:avLst/>
                <a:gdLst/>
                <a:ahLst/>
                <a:cxnLst/>
                <a:rect l="l" t="t" r="r" b="b"/>
                <a:pathLst>
                  <a:path w="47625" h="152400" extrusionOk="0">
                    <a:moveTo>
                      <a:pt x="44189" y="144812"/>
                    </a:moveTo>
                    <a:cubicBezTo>
                      <a:pt x="16090" y="140717"/>
                      <a:pt x="13233" y="107855"/>
                      <a:pt x="14947" y="85376"/>
                    </a:cubicBezTo>
                    <a:cubicBezTo>
                      <a:pt x="15900" y="72327"/>
                      <a:pt x="17233" y="59087"/>
                      <a:pt x="19996" y="46324"/>
                    </a:cubicBezTo>
                    <a:cubicBezTo>
                      <a:pt x="21329" y="40133"/>
                      <a:pt x="23044" y="34037"/>
                      <a:pt x="25330" y="28131"/>
                    </a:cubicBezTo>
                    <a:cubicBezTo>
                      <a:pt x="26568" y="25083"/>
                      <a:pt x="27997" y="22035"/>
                      <a:pt x="29616" y="19178"/>
                    </a:cubicBezTo>
                    <a:cubicBezTo>
                      <a:pt x="30283" y="17939"/>
                      <a:pt x="31330" y="16796"/>
                      <a:pt x="31902" y="15558"/>
                    </a:cubicBezTo>
                    <a:cubicBezTo>
                      <a:pt x="32092" y="15272"/>
                      <a:pt x="32378" y="15177"/>
                      <a:pt x="32664" y="14987"/>
                    </a:cubicBezTo>
                    <a:cubicBezTo>
                      <a:pt x="37617" y="19654"/>
                      <a:pt x="47142" y="13177"/>
                      <a:pt x="43427" y="5843"/>
                    </a:cubicBezTo>
                    <a:cubicBezTo>
                      <a:pt x="40189" y="-634"/>
                      <a:pt x="32569" y="-1396"/>
                      <a:pt x="26568" y="1937"/>
                    </a:cubicBezTo>
                    <a:cubicBezTo>
                      <a:pt x="19615" y="5747"/>
                      <a:pt x="16186" y="13367"/>
                      <a:pt x="13138" y="20321"/>
                    </a:cubicBezTo>
                    <a:cubicBezTo>
                      <a:pt x="5803" y="37370"/>
                      <a:pt x="3327" y="55849"/>
                      <a:pt x="1517" y="74137"/>
                    </a:cubicBezTo>
                    <a:cubicBezTo>
                      <a:pt x="-293" y="92520"/>
                      <a:pt x="-1912" y="112046"/>
                      <a:pt x="5613" y="129477"/>
                    </a:cubicBezTo>
                    <a:cubicBezTo>
                      <a:pt x="11804" y="143955"/>
                      <a:pt x="24282" y="156338"/>
                      <a:pt x="40284" y="158719"/>
                    </a:cubicBezTo>
                    <a:cubicBezTo>
                      <a:pt x="49237" y="160052"/>
                      <a:pt x="53143" y="146241"/>
                      <a:pt x="44094" y="144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11"/>
              <p:cNvSpPr/>
              <p:nvPr/>
            </p:nvSpPr>
            <p:spPr>
              <a:xfrm>
                <a:off x="5552499" y="-5293670"/>
                <a:ext cx="85725" cy="104775"/>
              </a:xfrm>
              <a:custGeom>
                <a:avLst/>
                <a:gdLst/>
                <a:ahLst/>
                <a:cxnLst/>
                <a:rect l="l" t="t" r="r" b="b"/>
                <a:pathLst>
                  <a:path w="85725" h="104775" extrusionOk="0">
                    <a:moveTo>
                      <a:pt x="59261" y="33655"/>
                    </a:moveTo>
                    <a:cubicBezTo>
                      <a:pt x="61452" y="26701"/>
                      <a:pt x="63738" y="19843"/>
                      <a:pt x="66024" y="12890"/>
                    </a:cubicBezTo>
                    <a:cubicBezTo>
                      <a:pt x="68881" y="4127"/>
                      <a:pt x="55070" y="317"/>
                      <a:pt x="52212" y="9080"/>
                    </a:cubicBezTo>
                    <a:cubicBezTo>
                      <a:pt x="50593" y="14128"/>
                      <a:pt x="48974" y="19081"/>
                      <a:pt x="47355" y="24130"/>
                    </a:cubicBezTo>
                    <a:cubicBezTo>
                      <a:pt x="35734" y="15462"/>
                      <a:pt x="23637" y="7556"/>
                      <a:pt x="10779" y="889"/>
                    </a:cubicBezTo>
                    <a:cubicBezTo>
                      <a:pt x="2682" y="-3398"/>
                      <a:pt x="-4557" y="8985"/>
                      <a:pt x="3540" y="13271"/>
                    </a:cubicBezTo>
                    <a:cubicBezTo>
                      <a:pt x="17351" y="20510"/>
                      <a:pt x="30400" y="28987"/>
                      <a:pt x="42687" y="38512"/>
                    </a:cubicBezTo>
                    <a:cubicBezTo>
                      <a:pt x="36496" y="57753"/>
                      <a:pt x="30305" y="76898"/>
                      <a:pt x="24114" y="96139"/>
                    </a:cubicBezTo>
                    <a:cubicBezTo>
                      <a:pt x="21256" y="104902"/>
                      <a:pt x="35068" y="108712"/>
                      <a:pt x="37925" y="99949"/>
                    </a:cubicBezTo>
                    <a:cubicBezTo>
                      <a:pt x="43449" y="82804"/>
                      <a:pt x="48974" y="65754"/>
                      <a:pt x="54498" y="48609"/>
                    </a:cubicBezTo>
                    <a:cubicBezTo>
                      <a:pt x="62785" y="55943"/>
                      <a:pt x="70881" y="63563"/>
                      <a:pt x="78216" y="71945"/>
                    </a:cubicBezTo>
                    <a:cubicBezTo>
                      <a:pt x="84312" y="78898"/>
                      <a:pt x="94408" y="68707"/>
                      <a:pt x="88312" y="61849"/>
                    </a:cubicBezTo>
                    <a:cubicBezTo>
                      <a:pt x="79454" y="51752"/>
                      <a:pt x="69548" y="42513"/>
                      <a:pt x="59261" y="33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11"/>
              <p:cNvSpPr/>
              <p:nvPr/>
            </p:nvSpPr>
            <p:spPr>
              <a:xfrm>
                <a:off x="5639985" y="-5343610"/>
                <a:ext cx="85725" cy="123825"/>
              </a:xfrm>
              <a:custGeom>
                <a:avLst/>
                <a:gdLst/>
                <a:ahLst/>
                <a:cxnLst/>
                <a:rect l="l" t="t" r="r" b="b"/>
                <a:pathLst>
                  <a:path w="85725" h="123825" extrusionOk="0">
                    <a:moveTo>
                      <a:pt x="52547" y="42541"/>
                    </a:moveTo>
                    <a:cubicBezTo>
                      <a:pt x="37879" y="40541"/>
                      <a:pt x="28259" y="51971"/>
                      <a:pt x="23210" y="64258"/>
                    </a:cubicBezTo>
                    <a:cubicBezTo>
                      <a:pt x="19686" y="45208"/>
                      <a:pt x="16638" y="26063"/>
                      <a:pt x="14352" y="6822"/>
                    </a:cubicBezTo>
                    <a:cubicBezTo>
                      <a:pt x="13304" y="-2226"/>
                      <a:pt x="-1078" y="-2322"/>
                      <a:pt x="65" y="6822"/>
                    </a:cubicBezTo>
                    <a:cubicBezTo>
                      <a:pt x="4541" y="43589"/>
                      <a:pt x="11018" y="80070"/>
                      <a:pt x="19496" y="116074"/>
                    </a:cubicBezTo>
                    <a:cubicBezTo>
                      <a:pt x="21591" y="125028"/>
                      <a:pt x="35117" y="121218"/>
                      <a:pt x="33307" y="112264"/>
                    </a:cubicBezTo>
                    <a:cubicBezTo>
                      <a:pt x="30735" y="99977"/>
                      <a:pt x="31116" y="87213"/>
                      <a:pt x="34545" y="75117"/>
                    </a:cubicBezTo>
                    <a:cubicBezTo>
                      <a:pt x="36831" y="67211"/>
                      <a:pt x="42165" y="53209"/>
                      <a:pt x="53024" y="57305"/>
                    </a:cubicBezTo>
                    <a:cubicBezTo>
                      <a:pt x="62453" y="60924"/>
                      <a:pt x="67597" y="72640"/>
                      <a:pt x="70645" y="81498"/>
                    </a:cubicBezTo>
                    <a:cubicBezTo>
                      <a:pt x="75026" y="94548"/>
                      <a:pt x="77789" y="108073"/>
                      <a:pt x="78836" y="121884"/>
                    </a:cubicBezTo>
                    <a:cubicBezTo>
                      <a:pt x="79503" y="131028"/>
                      <a:pt x="93791" y="131028"/>
                      <a:pt x="93124" y="121884"/>
                    </a:cubicBezTo>
                    <a:cubicBezTo>
                      <a:pt x="91790" y="104454"/>
                      <a:pt x="88552" y="86737"/>
                      <a:pt x="81789" y="70640"/>
                    </a:cubicBezTo>
                    <a:cubicBezTo>
                      <a:pt x="76646" y="58257"/>
                      <a:pt x="66835" y="44637"/>
                      <a:pt x="52547" y="426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11"/>
              <p:cNvSpPr/>
              <p:nvPr/>
            </p:nvSpPr>
            <p:spPr>
              <a:xfrm>
                <a:off x="5735747" y="-5380846"/>
                <a:ext cx="47625" cy="200025"/>
              </a:xfrm>
              <a:custGeom>
                <a:avLst/>
                <a:gdLst/>
                <a:ahLst/>
                <a:cxnLst/>
                <a:rect l="l" t="t" r="r" b="b"/>
                <a:pathLst>
                  <a:path w="47625" h="200025" extrusionOk="0">
                    <a:moveTo>
                      <a:pt x="1839" y="12341"/>
                    </a:moveTo>
                    <a:cubicBezTo>
                      <a:pt x="46225" y="64062"/>
                      <a:pt x="48035" y="144357"/>
                      <a:pt x="7649" y="198840"/>
                    </a:cubicBezTo>
                    <a:cubicBezTo>
                      <a:pt x="2125" y="206270"/>
                      <a:pt x="14602" y="213318"/>
                      <a:pt x="20032" y="206079"/>
                    </a:cubicBezTo>
                    <a:cubicBezTo>
                      <a:pt x="64418" y="146262"/>
                      <a:pt x="60227" y="58537"/>
                      <a:pt x="11935" y="2340"/>
                    </a:cubicBezTo>
                    <a:cubicBezTo>
                      <a:pt x="5935" y="-4614"/>
                      <a:pt x="-4162" y="5483"/>
                      <a:pt x="1839" y="12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11"/>
              <p:cNvSpPr/>
              <p:nvPr/>
            </p:nvSpPr>
            <p:spPr>
              <a:xfrm>
                <a:off x="5814064" y="-5287962"/>
                <a:ext cx="47625" cy="9525"/>
              </a:xfrm>
              <a:custGeom>
                <a:avLst/>
                <a:gdLst/>
                <a:ahLst/>
                <a:cxnLst/>
                <a:rect l="l" t="t" r="r" b="b"/>
                <a:pathLst>
                  <a:path w="47625" h="9525" extrusionOk="0">
                    <a:moveTo>
                      <a:pt x="47346" y="229"/>
                    </a:moveTo>
                    <a:cubicBezTo>
                      <a:pt x="34297" y="3372"/>
                      <a:pt x="21153" y="4134"/>
                      <a:pt x="7151" y="2610"/>
                    </a:cubicBezTo>
                    <a:cubicBezTo>
                      <a:pt x="3436" y="2229"/>
                      <a:pt x="-183" y="6229"/>
                      <a:pt x="7" y="9754"/>
                    </a:cubicBezTo>
                    <a:cubicBezTo>
                      <a:pt x="198" y="13945"/>
                      <a:pt x="3150" y="16421"/>
                      <a:pt x="7151" y="16897"/>
                    </a:cubicBezTo>
                    <a:cubicBezTo>
                      <a:pt x="21819" y="18517"/>
                      <a:pt x="36774" y="17374"/>
                      <a:pt x="51156" y="13945"/>
                    </a:cubicBezTo>
                    <a:cubicBezTo>
                      <a:pt x="54776" y="13087"/>
                      <a:pt x="57348" y="8706"/>
                      <a:pt x="56109" y="5182"/>
                    </a:cubicBezTo>
                    <a:cubicBezTo>
                      <a:pt x="54871" y="1372"/>
                      <a:pt x="51252" y="-724"/>
                      <a:pt x="47346"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11"/>
              <p:cNvSpPr/>
              <p:nvPr/>
            </p:nvSpPr>
            <p:spPr>
              <a:xfrm>
                <a:off x="5878785" y="-5346749"/>
                <a:ext cx="104775" cy="133350"/>
              </a:xfrm>
              <a:custGeom>
                <a:avLst/>
                <a:gdLst/>
                <a:ahLst/>
                <a:cxnLst/>
                <a:rect l="l" t="t" r="r" b="b"/>
                <a:pathLst>
                  <a:path w="104775" h="133350" extrusionOk="0">
                    <a:moveTo>
                      <a:pt x="101403" y="127595"/>
                    </a:moveTo>
                    <a:lnTo>
                      <a:pt x="24822" y="121785"/>
                    </a:lnTo>
                    <a:cubicBezTo>
                      <a:pt x="47301" y="103592"/>
                      <a:pt x="72351" y="86543"/>
                      <a:pt x="78828" y="56539"/>
                    </a:cubicBezTo>
                    <a:cubicBezTo>
                      <a:pt x="81972" y="41966"/>
                      <a:pt x="80448" y="26154"/>
                      <a:pt x="70923" y="14248"/>
                    </a:cubicBezTo>
                    <a:cubicBezTo>
                      <a:pt x="62350" y="3389"/>
                      <a:pt x="48729" y="-1373"/>
                      <a:pt x="35204" y="341"/>
                    </a:cubicBezTo>
                    <a:cubicBezTo>
                      <a:pt x="19773" y="2246"/>
                      <a:pt x="6724" y="11390"/>
                      <a:pt x="819" y="25964"/>
                    </a:cubicBezTo>
                    <a:cubicBezTo>
                      <a:pt x="-2610" y="34441"/>
                      <a:pt x="11201" y="38156"/>
                      <a:pt x="14630" y="29774"/>
                    </a:cubicBezTo>
                    <a:cubicBezTo>
                      <a:pt x="19107" y="18629"/>
                      <a:pt x="32918" y="12914"/>
                      <a:pt x="44348" y="14438"/>
                    </a:cubicBezTo>
                    <a:cubicBezTo>
                      <a:pt x="59207" y="16439"/>
                      <a:pt x="66446" y="30250"/>
                      <a:pt x="66065" y="44156"/>
                    </a:cubicBezTo>
                    <a:cubicBezTo>
                      <a:pt x="65208" y="81399"/>
                      <a:pt x="25965" y="100354"/>
                      <a:pt x="2152" y="122547"/>
                    </a:cubicBezTo>
                    <a:cubicBezTo>
                      <a:pt x="-2706" y="127024"/>
                      <a:pt x="1390" y="134263"/>
                      <a:pt x="7200" y="134739"/>
                    </a:cubicBezTo>
                    <a:cubicBezTo>
                      <a:pt x="38633" y="137120"/>
                      <a:pt x="70065" y="139502"/>
                      <a:pt x="101498" y="141883"/>
                    </a:cubicBezTo>
                    <a:cubicBezTo>
                      <a:pt x="110642" y="142550"/>
                      <a:pt x="110642" y="128262"/>
                      <a:pt x="101498" y="127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11"/>
              <p:cNvSpPr/>
              <p:nvPr/>
            </p:nvSpPr>
            <p:spPr>
              <a:xfrm>
                <a:off x="5996435" y="-5307588"/>
                <a:ext cx="76200" cy="104775"/>
              </a:xfrm>
              <a:custGeom>
                <a:avLst/>
                <a:gdLst/>
                <a:ahLst/>
                <a:cxnLst/>
                <a:rect l="l" t="t" r="r" b="b"/>
                <a:pathLst>
                  <a:path w="76200" h="104775" extrusionOk="0">
                    <a:moveTo>
                      <a:pt x="47665" y="41286"/>
                    </a:moveTo>
                    <a:cubicBezTo>
                      <a:pt x="52522" y="31189"/>
                      <a:pt x="57380" y="20998"/>
                      <a:pt x="62238" y="10901"/>
                    </a:cubicBezTo>
                    <a:cubicBezTo>
                      <a:pt x="66238" y="2614"/>
                      <a:pt x="53856" y="-4625"/>
                      <a:pt x="49855" y="3662"/>
                    </a:cubicBezTo>
                    <a:cubicBezTo>
                      <a:pt x="45569" y="12711"/>
                      <a:pt x="41188" y="21664"/>
                      <a:pt x="36901" y="30713"/>
                    </a:cubicBezTo>
                    <a:cubicBezTo>
                      <a:pt x="28710" y="22617"/>
                      <a:pt x="20423" y="14521"/>
                      <a:pt x="12232" y="6329"/>
                    </a:cubicBezTo>
                    <a:cubicBezTo>
                      <a:pt x="5659" y="-148"/>
                      <a:pt x="-4437" y="9949"/>
                      <a:pt x="2135" y="16426"/>
                    </a:cubicBezTo>
                    <a:cubicBezTo>
                      <a:pt x="11565" y="25760"/>
                      <a:pt x="20995" y="34999"/>
                      <a:pt x="30329" y="44334"/>
                    </a:cubicBezTo>
                    <a:cubicBezTo>
                      <a:pt x="20900" y="63955"/>
                      <a:pt x="11565" y="83577"/>
                      <a:pt x="2135" y="103103"/>
                    </a:cubicBezTo>
                    <a:cubicBezTo>
                      <a:pt x="-1865" y="111390"/>
                      <a:pt x="10517" y="118629"/>
                      <a:pt x="14518" y="110342"/>
                    </a:cubicBezTo>
                    <a:cubicBezTo>
                      <a:pt x="23376" y="91864"/>
                      <a:pt x="32234" y="73385"/>
                      <a:pt x="41092" y="54907"/>
                    </a:cubicBezTo>
                    <a:cubicBezTo>
                      <a:pt x="48808" y="62527"/>
                      <a:pt x="56428" y="70051"/>
                      <a:pt x="64143" y="77671"/>
                    </a:cubicBezTo>
                    <a:cubicBezTo>
                      <a:pt x="70715" y="84148"/>
                      <a:pt x="80812" y="74052"/>
                      <a:pt x="74239" y="67575"/>
                    </a:cubicBezTo>
                    <a:cubicBezTo>
                      <a:pt x="65381" y="58812"/>
                      <a:pt x="56523" y="50049"/>
                      <a:pt x="47570" y="41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11"/>
              <p:cNvSpPr/>
              <p:nvPr/>
            </p:nvSpPr>
            <p:spPr>
              <a:xfrm>
                <a:off x="6099436" y="-5303391"/>
                <a:ext cx="47625" cy="142875"/>
              </a:xfrm>
              <a:custGeom>
                <a:avLst/>
                <a:gdLst/>
                <a:ahLst/>
                <a:cxnLst/>
                <a:rect l="l" t="t" r="r" b="b"/>
                <a:pathLst>
                  <a:path w="47625" h="142875" extrusionOk="0">
                    <a:moveTo>
                      <a:pt x="49153" y="78237"/>
                    </a:moveTo>
                    <a:cubicBezTo>
                      <a:pt x="38771" y="78237"/>
                      <a:pt x="28388" y="78047"/>
                      <a:pt x="18101" y="77951"/>
                    </a:cubicBezTo>
                    <a:cubicBezTo>
                      <a:pt x="17911" y="75189"/>
                      <a:pt x="17625" y="72332"/>
                      <a:pt x="17339" y="69569"/>
                    </a:cubicBezTo>
                    <a:cubicBezTo>
                      <a:pt x="16482" y="57663"/>
                      <a:pt x="15625" y="45757"/>
                      <a:pt x="15053" y="33851"/>
                    </a:cubicBezTo>
                    <a:cubicBezTo>
                      <a:pt x="14768" y="28898"/>
                      <a:pt x="14101" y="23278"/>
                      <a:pt x="16006" y="18611"/>
                    </a:cubicBezTo>
                    <a:cubicBezTo>
                      <a:pt x="16577" y="17182"/>
                      <a:pt x="20864" y="11753"/>
                      <a:pt x="22959" y="14610"/>
                    </a:cubicBezTo>
                    <a:cubicBezTo>
                      <a:pt x="28198" y="22040"/>
                      <a:pt x="40580" y="14896"/>
                      <a:pt x="35342" y="7371"/>
                    </a:cubicBezTo>
                    <a:cubicBezTo>
                      <a:pt x="29055" y="-1582"/>
                      <a:pt x="16673" y="-2344"/>
                      <a:pt x="8481" y="4895"/>
                    </a:cubicBezTo>
                    <a:cubicBezTo>
                      <a:pt x="-2282" y="14420"/>
                      <a:pt x="671" y="31374"/>
                      <a:pt x="1433" y="44042"/>
                    </a:cubicBezTo>
                    <a:cubicBezTo>
                      <a:pt x="2099" y="55568"/>
                      <a:pt x="3147" y="67188"/>
                      <a:pt x="4004" y="78713"/>
                    </a:cubicBezTo>
                    <a:cubicBezTo>
                      <a:pt x="1623" y="79952"/>
                      <a:pt x="-91" y="82333"/>
                      <a:pt x="4" y="85000"/>
                    </a:cubicBezTo>
                    <a:cubicBezTo>
                      <a:pt x="99" y="88143"/>
                      <a:pt x="2099" y="90715"/>
                      <a:pt x="4957" y="91667"/>
                    </a:cubicBezTo>
                    <a:cubicBezTo>
                      <a:pt x="6481" y="108527"/>
                      <a:pt x="8195" y="125291"/>
                      <a:pt x="10196" y="142055"/>
                    </a:cubicBezTo>
                    <a:cubicBezTo>
                      <a:pt x="11243" y="151103"/>
                      <a:pt x="25531" y="151199"/>
                      <a:pt x="24483" y="142055"/>
                    </a:cubicBezTo>
                    <a:cubicBezTo>
                      <a:pt x="22483" y="125481"/>
                      <a:pt x="20864" y="108908"/>
                      <a:pt x="19340" y="92239"/>
                    </a:cubicBezTo>
                    <a:cubicBezTo>
                      <a:pt x="29246" y="92239"/>
                      <a:pt x="39247" y="92429"/>
                      <a:pt x="49153" y="92525"/>
                    </a:cubicBezTo>
                    <a:cubicBezTo>
                      <a:pt x="52868" y="92525"/>
                      <a:pt x="56487" y="89191"/>
                      <a:pt x="56297" y="85381"/>
                    </a:cubicBezTo>
                    <a:cubicBezTo>
                      <a:pt x="56106" y="81476"/>
                      <a:pt x="53153" y="78237"/>
                      <a:pt x="49153" y="78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11"/>
              <p:cNvSpPr/>
              <p:nvPr/>
            </p:nvSpPr>
            <p:spPr>
              <a:xfrm>
                <a:off x="6180841" y="-5341681"/>
                <a:ext cx="57150" cy="114300"/>
              </a:xfrm>
              <a:custGeom>
                <a:avLst/>
                <a:gdLst/>
                <a:ahLst/>
                <a:cxnLst/>
                <a:rect l="l" t="t" r="r" b="b"/>
                <a:pathLst>
                  <a:path w="57150" h="114300" extrusionOk="0">
                    <a:moveTo>
                      <a:pt x="58426" y="66520"/>
                    </a:moveTo>
                    <a:cubicBezTo>
                      <a:pt x="52521" y="65949"/>
                      <a:pt x="46615" y="65663"/>
                      <a:pt x="40710" y="65663"/>
                    </a:cubicBezTo>
                    <a:cubicBezTo>
                      <a:pt x="36233" y="46423"/>
                      <a:pt x="33852" y="26706"/>
                      <a:pt x="33661" y="6894"/>
                    </a:cubicBezTo>
                    <a:cubicBezTo>
                      <a:pt x="33566" y="-2250"/>
                      <a:pt x="19279" y="-2345"/>
                      <a:pt x="19374" y="6894"/>
                    </a:cubicBezTo>
                    <a:cubicBezTo>
                      <a:pt x="19564" y="25658"/>
                      <a:pt x="21565" y="44422"/>
                      <a:pt x="25375" y="62710"/>
                    </a:cubicBezTo>
                    <a:cubicBezTo>
                      <a:pt x="25565" y="63758"/>
                      <a:pt x="25946" y="64901"/>
                      <a:pt x="26137" y="65949"/>
                    </a:cubicBezTo>
                    <a:cubicBezTo>
                      <a:pt x="19183" y="66330"/>
                      <a:pt x="12135" y="66997"/>
                      <a:pt x="5182" y="68140"/>
                    </a:cubicBezTo>
                    <a:cubicBezTo>
                      <a:pt x="1372" y="68711"/>
                      <a:pt x="-724" y="73474"/>
                      <a:pt x="229" y="76903"/>
                    </a:cubicBezTo>
                    <a:cubicBezTo>
                      <a:pt x="1372" y="80998"/>
                      <a:pt x="5182" y="82522"/>
                      <a:pt x="8992" y="81856"/>
                    </a:cubicBezTo>
                    <a:cubicBezTo>
                      <a:pt x="15850" y="80808"/>
                      <a:pt x="22708" y="80236"/>
                      <a:pt x="29566" y="79951"/>
                    </a:cubicBezTo>
                    <a:cubicBezTo>
                      <a:pt x="30232" y="82618"/>
                      <a:pt x="30994" y="85189"/>
                      <a:pt x="31661" y="87856"/>
                    </a:cubicBezTo>
                    <a:cubicBezTo>
                      <a:pt x="32709" y="91952"/>
                      <a:pt x="35185" y="100715"/>
                      <a:pt x="30709" y="103668"/>
                    </a:cubicBezTo>
                    <a:cubicBezTo>
                      <a:pt x="23089" y="108716"/>
                      <a:pt x="30232" y="121099"/>
                      <a:pt x="37948" y="116050"/>
                    </a:cubicBezTo>
                    <a:cubicBezTo>
                      <a:pt x="50711" y="107668"/>
                      <a:pt x="47854" y="92905"/>
                      <a:pt x="44234" y="79855"/>
                    </a:cubicBezTo>
                    <a:cubicBezTo>
                      <a:pt x="48901" y="80046"/>
                      <a:pt x="53569" y="80236"/>
                      <a:pt x="58236" y="80713"/>
                    </a:cubicBezTo>
                    <a:cubicBezTo>
                      <a:pt x="62046" y="81094"/>
                      <a:pt x="65380" y="77188"/>
                      <a:pt x="65380" y="73569"/>
                    </a:cubicBezTo>
                    <a:cubicBezTo>
                      <a:pt x="65380" y="69378"/>
                      <a:pt x="62046" y="66806"/>
                      <a:pt x="58236" y="664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11"/>
              <p:cNvSpPr/>
              <p:nvPr/>
            </p:nvSpPr>
            <p:spPr>
              <a:xfrm>
                <a:off x="6299648" y="-5340740"/>
                <a:ext cx="85725" cy="123825"/>
              </a:xfrm>
              <a:custGeom>
                <a:avLst/>
                <a:gdLst/>
                <a:ahLst/>
                <a:cxnLst/>
                <a:rect l="l" t="t" r="r" b="b"/>
                <a:pathLst>
                  <a:path w="85725" h="123825" extrusionOk="0">
                    <a:moveTo>
                      <a:pt x="74779" y="67866"/>
                    </a:moveTo>
                    <a:cubicBezTo>
                      <a:pt x="67254" y="61294"/>
                      <a:pt x="58015" y="57674"/>
                      <a:pt x="48395" y="55293"/>
                    </a:cubicBezTo>
                    <a:cubicBezTo>
                      <a:pt x="52871" y="51007"/>
                      <a:pt x="56872" y="46339"/>
                      <a:pt x="59539" y="40624"/>
                    </a:cubicBezTo>
                    <a:cubicBezTo>
                      <a:pt x="63920" y="30909"/>
                      <a:pt x="64301" y="18907"/>
                      <a:pt x="57729" y="10144"/>
                    </a:cubicBezTo>
                    <a:cubicBezTo>
                      <a:pt x="44204" y="-7763"/>
                      <a:pt x="19153" y="1667"/>
                      <a:pt x="3437" y="10811"/>
                    </a:cubicBezTo>
                    <a:cubicBezTo>
                      <a:pt x="-4469" y="15478"/>
                      <a:pt x="2675" y="27766"/>
                      <a:pt x="10676" y="23194"/>
                    </a:cubicBezTo>
                    <a:cubicBezTo>
                      <a:pt x="19153" y="18241"/>
                      <a:pt x="36869" y="8430"/>
                      <a:pt x="45632" y="17764"/>
                    </a:cubicBezTo>
                    <a:cubicBezTo>
                      <a:pt x="50300" y="22717"/>
                      <a:pt x="48966" y="30814"/>
                      <a:pt x="45918" y="36243"/>
                    </a:cubicBezTo>
                    <a:cubicBezTo>
                      <a:pt x="42013" y="43196"/>
                      <a:pt x="35250" y="48340"/>
                      <a:pt x="29059" y="53197"/>
                    </a:cubicBezTo>
                    <a:cubicBezTo>
                      <a:pt x="24773" y="56436"/>
                      <a:pt x="24011" y="65008"/>
                      <a:pt x="30773" y="66247"/>
                    </a:cubicBezTo>
                    <a:cubicBezTo>
                      <a:pt x="41346" y="68152"/>
                      <a:pt x="52395" y="69961"/>
                      <a:pt x="61634" y="75772"/>
                    </a:cubicBezTo>
                    <a:cubicBezTo>
                      <a:pt x="69159" y="80534"/>
                      <a:pt x="76112" y="90059"/>
                      <a:pt x="73255" y="99394"/>
                    </a:cubicBezTo>
                    <a:cubicBezTo>
                      <a:pt x="70683" y="107395"/>
                      <a:pt x="61825" y="112157"/>
                      <a:pt x="53919" y="113205"/>
                    </a:cubicBezTo>
                    <a:cubicBezTo>
                      <a:pt x="41727" y="114824"/>
                      <a:pt x="29345" y="109681"/>
                      <a:pt x="18200" y="105490"/>
                    </a:cubicBezTo>
                    <a:cubicBezTo>
                      <a:pt x="9628" y="102251"/>
                      <a:pt x="5913" y="116062"/>
                      <a:pt x="14390" y="119301"/>
                    </a:cubicBezTo>
                    <a:cubicBezTo>
                      <a:pt x="28678" y="124730"/>
                      <a:pt x="44013" y="130064"/>
                      <a:pt x="59539" y="126635"/>
                    </a:cubicBezTo>
                    <a:cubicBezTo>
                      <a:pt x="71731" y="123968"/>
                      <a:pt x="83351" y="115491"/>
                      <a:pt x="86971" y="103204"/>
                    </a:cubicBezTo>
                    <a:cubicBezTo>
                      <a:pt x="90781" y="90345"/>
                      <a:pt x="84590" y="76534"/>
                      <a:pt x="74874" y="67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11"/>
              <p:cNvSpPr/>
              <p:nvPr/>
            </p:nvSpPr>
            <p:spPr>
              <a:xfrm>
                <a:off x="6391255" y="-5321403"/>
                <a:ext cx="95250" cy="123825"/>
              </a:xfrm>
              <a:custGeom>
                <a:avLst/>
                <a:gdLst/>
                <a:ahLst/>
                <a:cxnLst/>
                <a:rect l="l" t="t" r="r" b="b"/>
                <a:pathLst>
                  <a:path w="95250" h="123825" extrusionOk="0">
                    <a:moveTo>
                      <a:pt x="53752" y="51100"/>
                    </a:moveTo>
                    <a:cubicBezTo>
                      <a:pt x="61182" y="37384"/>
                      <a:pt x="68992" y="23859"/>
                      <a:pt x="77184" y="10619"/>
                    </a:cubicBezTo>
                    <a:cubicBezTo>
                      <a:pt x="82042" y="2808"/>
                      <a:pt x="69659" y="-4431"/>
                      <a:pt x="64801" y="3380"/>
                    </a:cubicBezTo>
                    <a:cubicBezTo>
                      <a:pt x="57562" y="15096"/>
                      <a:pt x="50609" y="27097"/>
                      <a:pt x="43942" y="39194"/>
                    </a:cubicBezTo>
                    <a:cubicBezTo>
                      <a:pt x="33559" y="26621"/>
                      <a:pt x="22986" y="14238"/>
                      <a:pt x="12033" y="2237"/>
                    </a:cubicBezTo>
                    <a:cubicBezTo>
                      <a:pt x="5842" y="-4526"/>
                      <a:pt x="-4255" y="5571"/>
                      <a:pt x="1936" y="12333"/>
                    </a:cubicBezTo>
                    <a:cubicBezTo>
                      <a:pt x="13938" y="25478"/>
                      <a:pt x="25368" y="38908"/>
                      <a:pt x="36607" y="52719"/>
                    </a:cubicBezTo>
                    <a:cubicBezTo>
                      <a:pt x="25463" y="73674"/>
                      <a:pt x="15176" y="95010"/>
                      <a:pt x="5842" y="116823"/>
                    </a:cubicBezTo>
                    <a:cubicBezTo>
                      <a:pt x="4317" y="120442"/>
                      <a:pt x="4794" y="124443"/>
                      <a:pt x="8413" y="126633"/>
                    </a:cubicBezTo>
                    <a:cubicBezTo>
                      <a:pt x="11366" y="128443"/>
                      <a:pt x="16700" y="127586"/>
                      <a:pt x="18224" y="124062"/>
                    </a:cubicBezTo>
                    <a:cubicBezTo>
                      <a:pt x="26892" y="103869"/>
                      <a:pt x="36226" y="84152"/>
                      <a:pt x="46418" y="64721"/>
                    </a:cubicBezTo>
                    <a:cubicBezTo>
                      <a:pt x="59277" y="81104"/>
                      <a:pt x="71659" y="97868"/>
                      <a:pt x="83470" y="115108"/>
                    </a:cubicBezTo>
                    <a:cubicBezTo>
                      <a:pt x="88614" y="122633"/>
                      <a:pt x="100996" y="115489"/>
                      <a:pt x="95853" y="107869"/>
                    </a:cubicBezTo>
                    <a:cubicBezTo>
                      <a:pt x="82613" y="88438"/>
                      <a:pt x="68516" y="69483"/>
                      <a:pt x="53848" y="511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11"/>
              <p:cNvSpPr/>
              <p:nvPr/>
            </p:nvSpPr>
            <p:spPr>
              <a:xfrm>
                <a:off x="6473879" y="-5366403"/>
                <a:ext cx="47625" cy="47625"/>
              </a:xfrm>
              <a:custGeom>
                <a:avLst/>
                <a:gdLst/>
                <a:ahLst/>
                <a:cxnLst/>
                <a:rect l="l" t="t" r="r" b="b"/>
                <a:pathLst>
                  <a:path w="47625" h="47625" extrusionOk="0">
                    <a:moveTo>
                      <a:pt x="48662" y="39426"/>
                    </a:moveTo>
                    <a:cubicBezTo>
                      <a:pt x="43900" y="39807"/>
                      <a:pt x="39042" y="39807"/>
                      <a:pt x="34375" y="39141"/>
                    </a:cubicBezTo>
                    <a:cubicBezTo>
                      <a:pt x="34184" y="39141"/>
                      <a:pt x="33994" y="39141"/>
                      <a:pt x="33898" y="39141"/>
                    </a:cubicBezTo>
                    <a:cubicBezTo>
                      <a:pt x="33232" y="39045"/>
                      <a:pt x="32660" y="38950"/>
                      <a:pt x="31994" y="38855"/>
                    </a:cubicBezTo>
                    <a:cubicBezTo>
                      <a:pt x="30850" y="38664"/>
                      <a:pt x="29707" y="38379"/>
                      <a:pt x="28660" y="38093"/>
                    </a:cubicBezTo>
                    <a:cubicBezTo>
                      <a:pt x="28564" y="38093"/>
                      <a:pt x="28374" y="38093"/>
                      <a:pt x="28279" y="37998"/>
                    </a:cubicBezTo>
                    <a:cubicBezTo>
                      <a:pt x="29612" y="35616"/>
                      <a:pt x="31136" y="33426"/>
                      <a:pt x="32660" y="31235"/>
                    </a:cubicBezTo>
                    <a:cubicBezTo>
                      <a:pt x="35804" y="26568"/>
                      <a:pt x="39042" y="21043"/>
                      <a:pt x="38375" y="15138"/>
                    </a:cubicBezTo>
                    <a:cubicBezTo>
                      <a:pt x="37423" y="6660"/>
                      <a:pt x="31136" y="1231"/>
                      <a:pt x="22945" y="183"/>
                    </a:cubicBezTo>
                    <a:cubicBezTo>
                      <a:pt x="16277" y="-674"/>
                      <a:pt x="9610" y="1612"/>
                      <a:pt x="3514" y="4184"/>
                    </a:cubicBezTo>
                    <a:cubicBezTo>
                      <a:pt x="85" y="5613"/>
                      <a:pt x="-963" y="11042"/>
                      <a:pt x="942" y="13995"/>
                    </a:cubicBezTo>
                    <a:cubicBezTo>
                      <a:pt x="3228" y="17614"/>
                      <a:pt x="7038" y="18090"/>
                      <a:pt x="10753" y="16566"/>
                    </a:cubicBezTo>
                    <a:cubicBezTo>
                      <a:pt x="8943" y="17328"/>
                      <a:pt x="11229" y="16376"/>
                      <a:pt x="11515" y="16281"/>
                    </a:cubicBezTo>
                    <a:cubicBezTo>
                      <a:pt x="11991" y="16090"/>
                      <a:pt x="12562" y="15900"/>
                      <a:pt x="13134" y="15709"/>
                    </a:cubicBezTo>
                    <a:cubicBezTo>
                      <a:pt x="14372" y="15328"/>
                      <a:pt x="15611" y="14947"/>
                      <a:pt x="16944" y="14661"/>
                    </a:cubicBezTo>
                    <a:cubicBezTo>
                      <a:pt x="17230" y="14661"/>
                      <a:pt x="18658" y="14376"/>
                      <a:pt x="18563" y="14376"/>
                    </a:cubicBezTo>
                    <a:cubicBezTo>
                      <a:pt x="18849" y="14376"/>
                      <a:pt x="19135" y="14376"/>
                      <a:pt x="19420" y="14376"/>
                    </a:cubicBezTo>
                    <a:cubicBezTo>
                      <a:pt x="20087" y="14376"/>
                      <a:pt x="20849" y="14376"/>
                      <a:pt x="21516" y="14376"/>
                    </a:cubicBezTo>
                    <a:cubicBezTo>
                      <a:pt x="21706" y="14376"/>
                      <a:pt x="21802" y="14376"/>
                      <a:pt x="21992" y="14376"/>
                    </a:cubicBezTo>
                    <a:cubicBezTo>
                      <a:pt x="22278" y="14376"/>
                      <a:pt x="22659" y="14566"/>
                      <a:pt x="22945" y="14661"/>
                    </a:cubicBezTo>
                    <a:cubicBezTo>
                      <a:pt x="23040" y="14661"/>
                      <a:pt x="23135" y="14757"/>
                      <a:pt x="23421" y="14947"/>
                    </a:cubicBezTo>
                    <a:cubicBezTo>
                      <a:pt x="23421" y="14947"/>
                      <a:pt x="23421" y="14947"/>
                      <a:pt x="23421" y="14947"/>
                    </a:cubicBezTo>
                    <a:cubicBezTo>
                      <a:pt x="23421" y="14947"/>
                      <a:pt x="23516" y="15042"/>
                      <a:pt x="23707" y="15233"/>
                    </a:cubicBezTo>
                    <a:cubicBezTo>
                      <a:pt x="23707" y="15233"/>
                      <a:pt x="23707" y="15233"/>
                      <a:pt x="23707" y="15233"/>
                    </a:cubicBezTo>
                    <a:cubicBezTo>
                      <a:pt x="23707" y="15233"/>
                      <a:pt x="23707" y="15233"/>
                      <a:pt x="23707" y="15233"/>
                    </a:cubicBezTo>
                    <a:cubicBezTo>
                      <a:pt x="23707" y="15328"/>
                      <a:pt x="23897" y="15519"/>
                      <a:pt x="23897" y="15614"/>
                    </a:cubicBezTo>
                    <a:cubicBezTo>
                      <a:pt x="23897" y="15614"/>
                      <a:pt x="23897" y="15709"/>
                      <a:pt x="23897" y="15804"/>
                    </a:cubicBezTo>
                    <a:cubicBezTo>
                      <a:pt x="23897" y="16090"/>
                      <a:pt x="23897" y="16471"/>
                      <a:pt x="23897" y="16662"/>
                    </a:cubicBezTo>
                    <a:cubicBezTo>
                      <a:pt x="23897" y="16662"/>
                      <a:pt x="23897" y="16662"/>
                      <a:pt x="23897" y="16662"/>
                    </a:cubicBezTo>
                    <a:cubicBezTo>
                      <a:pt x="23802" y="17043"/>
                      <a:pt x="23612" y="17519"/>
                      <a:pt x="23516" y="17900"/>
                    </a:cubicBezTo>
                    <a:cubicBezTo>
                      <a:pt x="23516" y="17995"/>
                      <a:pt x="23516" y="17900"/>
                      <a:pt x="23516" y="17995"/>
                    </a:cubicBezTo>
                    <a:cubicBezTo>
                      <a:pt x="23516" y="18090"/>
                      <a:pt x="23516" y="17995"/>
                      <a:pt x="23421" y="18281"/>
                    </a:cubicBezTo>
                    <a:cubicBezTo>
                      <a:pt x="22945" y="19329"/>
                      <a:pt x="22373" y="20281"/>
                      <a:pt x="21802" y="21234"/>
                    </a:cubicBezTo>
                    <a:cubicBezTo>
                      <a:pt x="20563" y="23234"/>
                      <a:pt x="19135" y="25234"/>
                      <a:pt x="17801" y="27139"/>
                    </a:cubicBezTo>
                    <a:cubicBezTo>
                      <a:pt x="14753" y="31806"/>
                      <a:pt x="12277" y="36855"/>
                      <a:pt x="12086" y="42474"/>
                    </a:cubicBezTo>
                    <a:cubicBezTo>
                      <a:pt x="11991" y="45808"/>
                      <a:pt x="14372" y="48285"/>
                      <a:pt x="17325" y="49332"/>
                    </a:cubicBezTo>
                    <a:cubicBezTo>
                      <a:pt x="27231" y="52857"/>
                      <a:pt x="37994" y="54285"/>
                      <a:pt x="48472" y="53428"/>
                    </a:cubicBezTo>
                    <a:cubicBezTo>
                      <a:pt x="52187" y="53142"/>
                      <a:pt x="55806" y="50380"/>
                      <a:pt x="55615" y="46284"/>
                    </a:cubicBezTo>
                    <a:cubicBezTo>
                      <a:pt x="55425" y="42665"/>
                      <a:pt x="52472" y="38855"/>
                      <a:pt x="48472" y="391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11"/>
              <p:cNvSpPr/>
              <p:nvPr/>
            </p:nvSpPr>
            <p:spPr>
              <a:xfrm>
                <a:off x="6569432" y="-5345495"/>
                <a:ext cx="47625" cy="152400"/>
              </a:xfrm>
              <a:custGeom>
                <a:avLst/>
                <a:gdLst/>
                <a:ahLst/>
                <a:cxnLst/>
                <a:rect l="l" t="t" r="r" b="b"/>
                <a:pathLst>
                  <a:path w="47625" h="152400" extrusionOk="0">
                    <a:moveTo>
                      <a:pt x="15783" y="77288"/>
                    </a:moveTo>
                    <a:cubicBezTo>
                      <a:pt x="11211" y="54428"/>
                      <a:pt x="16069" y="29091"/>
                      <a:pt x="32738" y="12232"/>
                    </a:cubicBezTo>
                    <a:cubicBezTo>
                      <a:pt x="39215" y="5660"/>
                      <a:pt x="29118" y="-4437"/>
                      <a:pt x="22641" y="2135"/>
                    </a:cubicBezTo>
                    <a:cubicBezTo>
                      <a:pt x="3210" y="21757"/>
                      <a:pt x="-2886" y="50141"/>
                      <a:pt x="1210" y="76811"/>
                    </a:cubicBezTo>
                    <a:cubicBezTo>
                      <a:pt x="5877" y="106720"/>
                      <a:pt x="23499" y="132723"/>
                      <a:pt x="42644" y="155393"/>
                    </a:cubicBezTo>
                    <a:cubicBezTo>
                      <a:pt x="48549" y="162441"/>
                      <a:pt x="58646" y="152249"/>
                      <a:pt x="52740" y="145296"/>
                    </a:cubicBezTo>
                    <a:cubicBezTo>
                      <a:pt x="35976" y="125484"/>
                      <a:pt x="20927" y="103100"/>
                      <a:pt x="15688" y="77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11"/>
              <p:cNvSpPr/>
              <p:nvPr/>
            </p:nvSpPr>
            <p:spPr>
              <a:xfrm>
                <a:off x="6629865" y="-5318957"/>
                <a:ext cx="76200" cy="95250"/>
              </a:xfrm>
              <a:custGeom>
                <a:avLst/>
                <a:gdLst/>
                <a:ahLst/>
                <a:cxnLst/>
                <a:rect l="l" t="t" r="r" b="b"/>
                <a:pathLst>
                  <a:path w="76200" h="95250" extrusionOk="0">
                    <a:moveTo>
                      <a:pt x="61744" y="35510"/>
                    </a:moveTo>
                    <a:cubicBezTo>
                      <a:pt x="61554" y="25032"/>
                      <a:pt x="59554" y="14650"/>
                      <a:pt x="55648" y="5030"/>
                    </a:cubicBezTo>
                    <a:cubicBezTo>
                      <a:pt x="52600" y="-2495"/>
                      <a:pt x="43552" y="-971"/>
                      <a:pt x="42028" y="5601"/>
                    </a:cubicBezTo>
                    <a:cubicBezTo>
                      <a:pt x="35265" y="2744"/>
                      <a:pt x="27073" y="2744"/>
                      <a:pt x="20120" y="6268"/>
                    </a:cubicBezTo>
                    <a:cubicBezTo>
                      <a:pt x="2880" y="15126"/>
                      <a:pt x="308" y="35891"/>
                      <a:pt x="22" y="53226"/>
                    </a:cubicBezTo>
                    <a:cubicBezTo>
                      <a:pt x="-263" y="70085"/>
                      <a:pt x="1928" y="92183"/>
                      <a:pt x="21739" y="97136"/>
                    </a:cubicBezTo>
                    <a:cubicBezTo>
                      <a:pt x="40218" y="101804"/>
                      <a:pt x="51267" y="82373"/>
                      <a:pt x="56601" y="67418"/>
                    </a:cubicBezTo>
                    <a:cubicBezTo>
                      <a:pt x="58792" y="73419"/>
                      <a:pt x="61173" y="79420"/>
                      <a:pt x="63745" y="85325"/>
                    </a:cubicBezTo>
                    <a:cubicBezTo>
                      <a:pt x="65269" y="88850"/>
                      <a:pt x="70507" y="89707"/>
                      <a:pt x="73555" y="87897"/>
                    </a:cubicBezTo>
                    <a:cubicBezTo>
                      <a:pt x="77175" y="85802"/>
                      <a:pt x="77651" y="81706"/>
                      <a:pt x="76127" y="78086"/>
                    </a:cubicBezTo>
                    <a:cubicBezTo>
                      <a:pt x="70126" y="64370"/>
                      <a:pt x="65459" y="50083"/>
                      <a:pt x="61744" y="35510"/>
                    </a:cubicBezTo>
                    <a:close/>
                    <a:moveTo>
                      <a:pt x="46981" y="46844"/>
                    </a:moveTo>
                    <a:cubicBezTo>
                      <a:pt x="45552" y="58084"/>
                      <a:pt x="41551" y="72467"/>
                      <a:pt x="32979" y="80563"/>
                    </a:cubicBezTo>
                    <a:cubicBezTo>
                      <a:pt x="29169" y="84182"/>
                      <a:pt x="24787" y="84182"/>
                      <a:pt x="20787" y="80849"/>
                    </a:cubicBezTo>
                    <a:cubicBezTo>
                      <a:pt x="16120" y="76943"/>
                      <a:pt x="14691" y="70562"/>
                      <a:pt x="14310" y="64751"/>
                    </a:cubicBezTo>
                    <a:cubicBezTo>
                      <a:pt x="13834" y="57893"/>
                      <a:pt x="14024" y="50940"/>
                      <a:pt x="14500" y="44082"/>
                    </a:cubicBezTo>
                    <a:cubicBezTo>
                      <a:pt x="14977" y="37700"/>
                      <a:pt x="16120" y="31128"/>
                      <a:pt x="19644" y="25699"/>
                    </a:cubicBezTo>
                    <a:cubicBezTo>
                      <a:pt x="22311" y="21508"/>
                      <a:pt x="27073" y="17222"/>
                      <a:pt x="32407" y="17412"/>
                    </a:cubicBezTo>
                    <a:cubicBezTo>
                      <a:pt x="36598" y="17603"/>
                      <a:pt x="41266" y="20555"/>
                      <a:pt x="41361" y="25032"/>
                    </a:cubicBezTo>
                    <a:cubicBezTo>
                      <a:pt x="41361" y="28461"/>
                      <a:pt x="43456" y="30652"/>
                      <a:pt x="46028" y="31509"/>
                    </a:cubicBezTo>
                    <a:cubicBezTo>
                      <a:pt x="46504" y="33414"/>
                      <a:pt x="46981" y="35319"/>
                      <a:pt x="47457" y="37224"/>
                    </a:cubicBezTo>
                    <a:cubicBezTo>
                      <a:pt x="47457" y="40463"/>
                      <a:pt x="47266" y="43701"/>
                      <a:pt x="46886" y="468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11"/>
              <p:cNvSpPr/>
              <p:nvPr/>
            </p:nvSpPr>
            <p:spPr>
              <a:xfrm>
                <a:off x="6706322" y="-5345962"/>
                <a:ext cx="66675" cy="123825"/>
              </a:xfrm>
              <a:custGeom>
                <a:avLst/>
                <a:gdLst/>
                <a:ahLst/>
                <a:cxnLst/>
                <a:rect l="l" t="t" r="r" b="b"/>
                <a:pathLst>
                  <a:path w="66675" h="123825" extrusionOk="0">
                    <a:moveTo>
                      <a:pt x="25960" y="47370"/>
                    </a:moveTo>
                    <a:cubicBezTo>
                      <a:pt x="24721" y="48608"/>
                      <a:pt x="23769" y="49942"/>
                      <a:pt x="22721" y="51275"/>
                    </a:cubicBezTo>
                    <a:cubicBezTo>
                      <a:pt x="19769" y="35940"/>
                      <a:pt x="16911" y="20605"/>
                      <a:pt x="13958" y="5174"/>
                    </a:cubicBezTo>
                    <a:cubicBezTo>
                      <a:pt x="12244" y="-3875"/>
                      <a:pt x="-1568" y="-65"/>
                      <a:pt x="147" y="8984"/>
                    </a:cubicBezTo>
                    <a:cubicBezTo>
                      <a:pt x="5957" y="39464"/>
                      <a:pt x="11672" y="69944"/>
                      <a:pt x="17482" y="100329"/>
                    </a:cubicBezTo>
                    <a:cubicBezTo>
                      <a:pt x="19197" y="109378"/>
                      <a:pt x="32818" y="105472"/>
                      <a:pt x="31294" y="96519"/>
                    </a:cubicBezTo>
                    <a:cubicBezTo>
                      <a:pt x="29008" y="83565"/>
                      <a:pt x="25769" y="66134"/>
                      <a:pt x="37104" y="56323"/>
                    </a:cubicBezTo>
                    <a:cubicBezTo>
                      <a:pt x="40819" y="53180"/>
                      <a:pt x="46057" y="50894"/>
                      <a:pt x="50820" y="52990"/>
                    </a:cubicBezTo>
                    <a:cubicBezTo>
                      <a:pt x="55392" y="54990"/>
                      <a:pt x="57583" y="60038"/>
                      <a:pt x="58726" y="64515"/>
                    </a:cubicBezTo>
                    <a:cubicBezTo>
                      <a:pt x="61583" y="75945"/>
                      <a:pt x="59297" y="90423"/>
                      <a:pt x="53392" y="100519"/>
                    </a:cubicBezTo>
                    <a:cubicBezTo>
                      <a:pt x="48153" y="109473"/>
                      <a:pt x="34437" y="118045"/>
                      <a:pt x="24626" y="110330"/>
                    </a:cubicBezTo>
                    <a:cubicBezTo>
                      <a:pt x="21578" y="107949"/>
                      <a:pt x="17482" y="107377"/>
                      <a:pt x="14530" y="110330"/>
                    </a:cubicBezTo>
                    <a:cubicBezTo>
                      <a:pt x="12053" y="112807"/>
                      <a:pt x="11482" y="118045"/>
                      <a:pt x="14530" y="120427"/>
                    </a:cubicBezTo>
                    <a:cubicBezTo>
                      <a:pt x="26245" y="129475"/>
                      <a:pt x="42152" y="129190"/>
                      <a:pt x="54154" y="120617"/>
                    </a:cubicBezTo>
                    <a:cubicBezTo>
                      <a:pt x="67012" y="111378"/>
                      <a:pt x="72156" y="95757"/>
                      <a:pt x="73680" y="80707"/>
                    </a:cubicBezTo>
                    <a:cubicBezTo>
                      <a:pt x="75013" y="68134"/>
                      <a:pt x="73013" y="52609"/>
                      <a:pt x="62821" y="43941"/>
                    </a:cubicBezTo>
                    <a:cubicBezTo>
                      <a:pt x="51582" y="34416"/>
                      <a:pt x="35866" y="37464"/>
                      <a:pt x="25864" y="472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11"/>
              <p:cNvSpPr/>
              <p:nvPr/>
            </p:nvSpPr>
            <p:spPr>
              <a:xfrm>
                <a:off x="6784924" y="-5355225"/>
                <a:ext cx="47625" cy="161925"/>
              </a:xfrm>
              <a:custGeom>
                <a:avLst/>
                <a:gdLst/>
                <a:ahLst/>
                <a:cxnLst/>
                <a:rect l="l" t="t" r="r" b="b"/>
                <a:pathLst>
                  <a:path w="47625" h="161925" extrusionOk="0">
                    <a:moveTo>
                      <a:pt x="15271" y="1388"/>
                    </a:moveTo>
                    <a:cubicBezTo>
                      <a:pt x="7936" y="-4137"/>
                      <a:pt x="792" y="8246"/>
                      <a:pt x="8031" y="13770"/>
                    </a:cubicBezTo>
                    <a:cubicBezTo>
                      <a:pt x="28606" y="29106"/>
                      <a:pt x="32797" y="57490"/>
                      <a:pt x="34416" y="81303"/>
                    </a:cubicBezTo>
                    <a:cubicBezTo>
                      <a:pt x="36130" y="106449"/>
                      <a:pt x="37845" y="147978"/>
                      <a:pt x="5174" y="153883"/>
                    </a:cubicBezTo>
                    <a:cubicBezTo>
                      <a:pt x="-3875" y="155502"/>
                      <a:pt x="-65" y="169314"/>
                      <a:pt x="8984" y="167694"/>
                    </a:cubicBezTo>
                    <a:cubicBezTo>
                      <a:pt x="47941" y="160646"/>
                      <a:pt x="50799" y="114831"/>
                      <a:pt x="48798" y="83589"/>
                    </a:cubicBezTo>
                    <a:cubicBezTo>
                      <a:pt x="46894" y="53204"/>
                      <a:pt x="40988" y="20819"/>
                      <a:pt x="15175" y="15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11"/>
              <p:cNvSpPr/>
              <p:nvPr/>
            </p:nvSpPr>
            <p:spPr>
              <a:xfrm>
                <a:off x="6861288" y="-5295361"/>
                <a:ext cx="76200" cy="19050"/>
              </a:xfrm>
              <a:custGeom>
                <a:avLst/>
                <a:gdLst/>
                <a:ahLst/>
                <a:cxnLst/>
                <a:rect l="l" t="t" r="r" b="b"/>
                <a:pathLst>
                  <a:path w="76200" h="19050" extrusionOk="0">
                    <a:moveTo>
                      <a:pt x="8916" y="22677"/>
                    </a:moveTo>
                    <a:cubicBezTo>
                      <a:pt x="28918" y="18009"/>
                      <a:pt x="49301" y="15152"/>
                      <a:pt x="69876" y="14295"/>
                    </a:cubicBezTo>
                    <a:cubicBezTo>
                      <a:pt x="73685" y="14104"/>
                      <a:pt x="77019" y="11151"/>
                      <a:pt x="77019" y="7151"/>
                    </a:cubicBezTo>
                    <a:cubicBezTo>
                      <a:pt x="77019" y="3436"/>
                      <a:pt x="73781" y="-183"/>
                      <a:pt x="69876" y="7"/>
                    </a:cubicBezTo>
                    <a:cubicBezTo>
                      <a:pt x="48063" y="960"/>
                      <a:pt x="26346" y="4008"/>
                      <a:pt x="5105" y="8961"/>
                    </a:cubicBezTo>
                    <a:cubicBezTo>
                      <a:pt x="-3848" y="11056"/>
                      <a:pt x="-38" y="24867"/>
                      <a:pt x="8916" y="227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11"/>
              <p:cNvSpPr/>
              <p:nvPr/>
            </p:nvSpPr>
            <p:spPr>
              <a:xfrm>
                <a:off x="6860583" y="-5254283"/>
                <a:ext cx="95250" cy="19050"/>
              </a:xfrm>
              <a:custGeom>
                <a:avLst/>
                <a:gdLst/>
                <a:ahLst/>
                <a:cxnLst/>
                <a:rect l="l" t="t" r="r" b="b"/>
                <a:pathLst>
                  <a:path w="95250" h="19050" extrusionOk="0">
                    <a:moveTo>
                      <a:pt x="89440" y="363"/>
                    </a:moveTo>
                    <a:cubicBezTo>
                      <a:pt x="62770" y="8745"/>
                      <a:pt x="34957" y="11412"/>
                      <a:pt x="7144" y="8364"/>
                    </a:cubicBezTo>
                    <a:cubicBezTo>
                      <a:pt x="3334" y="7983"/>
                      <a:pt x="0" y="11984"/>
                      <a:pt x="0" y="15508"/>
                    </a:cubicBezTo>
                    <a:cubicBezTo>
                      <a:pt x="0" y="19699"/>
                      <a:pt x="3334" y="22271"/>
                      <a:pt x="7144" y="22652"/>
                    </a:cubicBezTo>
                    <a:cubicBezTo>
                      <a:pt x="36100" y="25890"/>
                      <a:pt x="65532" y="22937"/>
                      <a:pt x="93250" y="14174"/>
                    </a:cubicBezTo>
                    <a:cubicBezTo>
                      <a:pt x="102013" y="11412"/>
                      <a:pt x="98298" y="-2399"/>
                      <a:pt x="89440" y="3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11"/>
              <p:cNvSpPr/>
              <p:nvPr/>
            </p:nvSpPr>
            <p:spPr>
              <a:xfrm>
                <a:off x="7003737" y="-534186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11"/>
              <p:cNvSpPr/>
              <p:nvPr/>
            </p:nvSpPr>
            <p:spPr>
              <a:xfrm>
                <a:off x="7118126" y="-538184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11"/>
              <p:cNvSpPr/>
              <p:nvPr/>
            </p:nvSpPr>
            <p:spPr>
              <a:xfrm>
                <a:off x="7215965" y="-535727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11"/>
              <p:cNvSpPr/>
              <p:nvPr/>
            </p:nvSpPr>
            <p:spPr>
              <a:xfrm>
                <a:off x="7268055" y="-533965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11"/>
              <p:cNvSpPr/>
              <p:nvPr/>
            </p:nvSpPr>
            <p:spPr>
              <a:xfrm>
                <a:off x="7351597" y="-530467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11"/>
              <p:cNvSpPr/>
              <p:nvPr/>
            </p:nvSpPr>
            <p:spPr>
              <a:xfrm>
                <a:off x="7431195" y="-533904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11"/>
              <p:cNvSpPr/>
              <p:nvPr/>
            </p:nvSpPr>
            <p:spPr>
              <a:xfrm>
                <a:off x="7505341" y="-536917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11"/>
              <p:cNvSpPr/>
              <p:nvPr/>
            </p:nvSpPr>
            <p:spPr>
              <a:xfrm>
                <a:off x="7597175" y="-530758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11"/>
              <p:cNvSpPr/>
              <p:nvPr/>
            </p:nvSpPr>
            <p:spPr>
              <a:xfrm>
                <a:off x="7710556" y="-536934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11"/>
              <p:cNvSpPr/>
              <p:nvPr/>
            </p:nvSpPr>
            <p:spPr>
              <a:xfrm>
                <a:off x="7755999" y="-534088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11"/>
              <p:cNvSpPr/>
              <p:nvPr/>
            </p:nvSpPr>
            <p:spPr>
              <a:xfrm>
                <a:off x="7847875" y="-532633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11"/>
              <p:cNvSpPr/>
              <p:nvPr/>
            </p:nvSpPr>
            <p:spPr>
              <a:xfrm>
                <a:off x="7905555" y="-536930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11"/>
              <p:cNvSpPr/>
              <p:nvPr/>
            </p:nvSpPr>
            <p:spPr>
              <a:xfrm>
                <a:off x="7007268" y="-521144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11"/>
              <p:cNvSpPr/>
              <p:nvPr/>
            </p:nvSpPr>
            <p:spPr>
              <a:xfrm>
                <a:off x="7114435" y="-510165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11"/>
              <p:cNvSpPr/>
              <p:nvPr/>
            </p:nvSpPr>
            <p:spPr>
              <a:xfrm>
                <a:off x="7180083" y="-512459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11"/>
              <p:cNvSpPr/>
              <p:nvPr/>
            </p:nvSpPr>
            <p:spPr>
              <a:xfrm>
                <a:off x="7295209" y="-511494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11"/>
              <p:cNvSpPr/>
              <p:nvPr/>
            </p:nvSpPr>
            <p:spPr>
              <a:xfrm>
                <a:off x="7366760" y="-511356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11"/>
              <p:cNvSpPr/>
              <p:nvPr/>
            </p:nvSpPr>
            <p:spPr>
              <a:xfrm>
                <a:off x="7434298" y="-514776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11"/>
              <p:cNvSpPr/>
              <p:nvPr/>
            </p:nvSpPr>
            <p:spPr>
              <a:xfrm>
                <a:off x="7461293" y="-512761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11"/>
              <p:cNvSpPr/>
              <p:nvPr/>
            </p:nvSpPr>
            <p:spPr>
              <a:xfrm>
                <a:off x="7461801" y="-513047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11"/>
              <p:cNvSpPr/>
              <p:nvPr/>
            </p:nvSpPr>
            <p:spPr>
              <a:xfrm>
                <a:off x="7516786" y="-514484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11"/>
              <p:cNvSpPr/>
              <p:nvPr/>
            </p:nvSpPr>
            <p:spPr>
              <a:xfrm>
                <a:off x="7574237" y="-512314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11"/>
              <p:cNvSpPr/>
              <p:nvPr/>
            </p:nvSpPr>
            <p:spPr>
              <a:xfrm>
                <a:off x="7653847" y="-512268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11"/>
              <p:cNvSpPr/>
              <p:nvPr/>
            </p:nvSpPr>
            <p:spPr>
              <a:xfrm>
                <a:off x="7687544" y="-510628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11"/>
              <p:cNvSpPr/>
              <p:nvPr/>
            </p:nvSpPr>
            <p:spPr>
              <a:xfrm>
                <a:off x="7718518" y="-515077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11"/>
              <p:cNvSpPr/>
              <p:nvPr/>
            </p:nvSpPr>
            <p:spPr>
              <a:xfrm>
                <a:off x="8030753" y="-5267648"/>
                <a:ext cx="76200" cy="28575"/>
              </a:xfrm>
              <a:custGeom>
                <a:avLst/>
                <a:gdLst/>
                <a:ahLst/>
                <a:cxnLst/>
                <a:rect l="l" t="t" r="r" b="b"/>
                <a:pathLst>
                  <a:path w="76200" h="28575" extrusionOk="0">
                    <a:moveTo>
                      <a:pt x="9024" y="28396"/>
                    </a:moveTo>
                    <a:cubicBezTo>
                      <a:pt x="32170" y="23539"/>
                      <a:pt x="55221" y="18776"/>
                      <a:pt x="78366" y="13918"/>
                    </a:cubicBezTo>
                    <a:cubicBezTo>
                      <a:pt x="82177" y="13156"/>
                      <a:pt x="84367" y="8680"/>
                      <a:pt x="83320" y="5155"/>
                    </a:cubicBezTo>
                    <a:cubicBezTo>
                      <a:pt x="82272" y="1250"/>
                      <a:pt x="78366" y="-655"/>
                      <a:pt x="74556" y="202"/>
                    </a:cubicBezTo>
                    <a:cubicBezTo>
                      <a:pt x="51411" y="5060"/>
                      <a:pt x="28360" y="9823"/>
                      <a:pt x="5214" y="14680"/>
                    </a:cubicBezTo>
                    <a:cubicBezTo>
                      <a:pt x="1405" y="15442"/>
                      <a:pt x="-786" y="19919"/>
                      <a:pt x="262" y="23443"/>
                    </a:cubicBezTo>
                    <a:cubicBezTo>
                      <a:pt x="1309" y="27349"/>
                      <a:pt x="5214" y="29254"/>
                      <a:pt x="9024" y="28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1026;p11"/>
              <p:cNvSpPr/>
              <p:nvPr/>
            </p:nvSpPr>
            <p:spPr>
              <a:xfrm>
                <a:off x="8027396" y="-5227060"/>
                <a:ext cx="95250" cy="19050"/>
              </a:xfrm>
              <a:custGeom>
                <a:avLst/>
                <a:gdLst/>
                <a:ahLst/>
                <a:cxnLst/>
                <a:rect l="l" t="t" r="r" b="b"/>
                <a:pathLst>
                  <a:path w="95250" h="19050" extrusionOk="0">
                    <a:moveTo>
                      <a:pt x="88392" y="858"/>
                    </a:moveTo>
                    <a:cubicBezTo>
                      <a:pt x="62960" y="12384"/>
                      <a:pt x="34671" y="16194"/>
                      <a:pt x="7144" y="12574"/>
                    </a:cubicBezTo>
                    <a:cubicBezTo>
                      <a:pt x="3334" y="12098"/>
                      <a:pt x="0" y="16194"/>
                      <a:pt x="0" y="19718"/>
                    </a:cubicBezTo>
                    <a:cubicBezTo>
                      <a:pt x="0" y="24004"/>
                      <a:pt x="3334" y="26385"/>
                      <a:pt x="7144" y="26862"/>
                    </a:cubicBezTo>
                    <a:cubicBezTo>
                      <a:pt x="37338" y="30767"/>
                      <a:pt x="67913" y="25814"/>
                      <a:pt x="95631" y="13241"/>
                    </a:cubicBezTo>
                    <a:cubicBezTo>
                      <a:pt x="99155" y="11622"/>
                      <a:pt x="100013" y="6573"/>
                      <a:pt x="98203" y="3430"/>
                    </a:cubicBezTo>
                    <a:cubicBezTo>
                      <a:pt x="96107" y="-189"/>
                      <a:pt x="91916" y="-761"/>
                      <a:pt x="88392" y="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11"/>
              <p:cNvSpPr/>
              <p:nvPr/>
            </p:nvSpPr>
            <p:spPr>
              <a:xfrm>
                <a:off x="8151065" y="-535693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11"/>
              <p:cNvSpPr/>
              <p:nvPr/>
            </p:nvSpPr>
            <p:spPr>
              <a:xfrm>
                <a:off x="8265364" y="-533182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11"/>
              <p:cNvSpPr/>
              <p:nvPr/>
            </p:nvSpPr>
            <p:spPr>
              <a:xfrm>
                <a:off x="8379485" y="-536570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11"/>
              <p:cNvSpPr/>
              <p:nvPr/>
            </p:nvSpPr>
            <p:spPr>
              <a:xfrm>
                <a:off x="8451714" y="-533724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11"/>
              <p:cNvSpPr/>
              <p:nvPr/>
            </p:nvSpPr>
            <p:spPr>
              <a:xfrm>
                <a:off x="8521610" y="-529817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11"/>
              <p:cNvSpPr/>
              <p:nvPr/>
            </p:nvSpPr>
            <p:spPr>
              <a:xfrm>
                <a:off x="8623273" y="-529893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1"/>
              <p:cNvSpPr/>
              <p:nvPr/>
            </p:nvSpPr>
            <p:spPr>
              <a:xfrm>
                <a:off x="8681625" y="-534078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1"/>
              <p:cNvSpPr/>
              <p:nvPr/>
            </p:nvSpPr>
            <p:spPr>
              <a:xfrm>
                <a:off x="8157471" y="-516334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1"/>
              <p:cNvSpPr/>
              <p:nvPr/>
            </p:nvSpPr>
            <p:spPr>
              <a:xfrm>
                <a:off x="8162520" y="-511714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1"/>
              <p:cNvSpPr/>
              <p:nvPr/>
            </p:nvSpPr>
            <p:spPr>
              <a:xfrm>
                <a:off x="8248278" y="-509237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1"/>
              <p:cNvSpPr/>
              <p:nvPr/>
            </p:nvSpPr>
            <p:spPr>
              <a:xfrm>
                <a:off x="8330386" y="-510837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1"/>
              <p:cNvSpPr/>
              <p:nvPr/>
            </p:nvSpPr>
            <p:spPr>
              <a:xfrm>
                <a:off x="8317334" y="-512316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1"/>
              <p:cNvSpPr/>
              <p:nvPr/>
            </p:nvSpPr>
            <p:spPr>
              <a:xfrm>
                <a:off x="8330464" y="-510855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1"/>
              <p:cNvSpPr/>
              <p:nvPr/>
            </p:nvSpPr>
            <p:spPr>
              <a:xfrm>
                <a:off x="8384988" y="-509451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1"/>
              <p:cNvSpPr/>
              <p:nvPr/>
            </p:nvSpPr>
            <p:spPr>
              <a:xfrm>
                <a:off x="8528285" y="-511767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1"/>
              <p:cNvSpPr/>
              <p:nvPr/>
            </p:nvSpPr>
            <p:spPr>
              <a:xfrm>
                <a:off x="8618225" y="-510139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3" name="Google Shape;1043;p11"/>
            <p:cNvGrpSpPr/>
            <p:nvPr/>
          </p:nvGrpSpPr>
          <p:grpSpPr>
            <a:xfrm>
              <a:off x="3106841" y="4497503"/>
              <a:ext cx="2552238" cy="523857"/>
              <a:chOff x="179542" y="-1194723"/>
              <a:chExt cx="2679515" cy="549981"/>
            </a:xfrm>
          </p:grpSpPr>
          <p:sp>
            <p:nvSpPr>
              <p:cNvPr id="1044" name="Google Shape;1044;p11"/>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1"/>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1"/>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1"/>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1"/>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1"/>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1"/>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1"/>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1"/>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1"/>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1"/>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1"/>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1"/>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1"/>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1"/>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1"/>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1"/>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1"/>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1"/>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1"/>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1"/>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1"/>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1"/>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1"/>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1"/>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1"/>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1"/>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1"/>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1"/>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1"/>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1"/>
            <p:cNvGrpSpPr/>
            <p:nvPr/>
          </p:nvGrpSpPr>
          <p:grpSpPr>
            <a:xfrm>
              <a:off x="8229603" y="3841381"/>
              <a:ext cx="597235" cy="368586"/>
              <a:chOff x="4781428" y="-2004357"/>
              <a:chExt cx="597235" cy="368586"/>
            </a:xfrm>
          </p:grpSpPr>
          <p:sp>
            <p:nvSpPr>
              <p:cNvPr id="1075" name="Google Shape;1075;p11"/>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1"/>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1"/>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1"/>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1"/>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1"/>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1"/>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1"/>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1"/>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1"/>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1"/>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1"/>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1"/>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1"/>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1"/>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1"/>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9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92"/>
        <p:cNvGrpSpPr/>
        <p:nvPr/>
      </p:nvGrpSpPr>
      <p:grpSpPr>
        <a:xfrm>
          <a:off x="0" y="0"/>
          <a:ext cx="0" cy="0"/>
          <a:chOff x="0" y="0"/>
          <a:chExt cx="0" cy="0"/>
        </a:xfrm>
      </p:grpSpPr>
      <p:grpSp>
        <p:nvGrpSpPr>
          <p:cNvPr id="1093" name="Google Shape;1093;p13"/>
          <p:cNvGrpSpPr/>
          <p:nvPr/>
        </p:nvGrpSpPr>
        <p:grpSpPr>
          <a:xfrm>
            <a:off x="7200" y="-1425"/>
            <a:ext cx="9144000" cy="5143500"/>
            <a:chOff x="7200" y="-1425"/>
            <a:chExt cx="9144000" cy="5143500"/>
          </a:xfrm>
        </p:grpSpPr>
        <p:grpSp>
          <p:nvGrpSpPr>
            <p:cNvPr id="1094" name="Google Shape;1094;p13"/>
            <p:cNvGrpSpPr/>
            <p:nvPr/>
          </p:nvGrpSpPr>
          <p:grpSpPr>
            <a:xfrm>
              <a:off x="7200" y="733564"/>
              <a:ext cx="9144000" cy="3674946"/>
              <a:chOff x="7200" y="733564"/>
              <a:chExt cx="9144000" cy="3674946"/>
            </a:xfrm>
          </p:grpSpPr>
          <p:cxnSp>
            <p:nvCxnSpPr>
              <p:cNvPr id="1095" name="Google Shape;1095;p13"/>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096" name="Google Shape;1096;p13"/>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097" name="Google Shape;1097;p13"/>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098" name="Google Shape;1098;p13"/>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099" name="Google Shape;1099;p13"/>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100" name="Google Shape;1100;p13"/>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101" name="Google Shape;1101;p13"/>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2" name="Google Shape;1102;p13"/>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3" name="Google Shape;1103;p13"/>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4" name="Google Shape;1104;p13"/>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5" name="Google Shape;1105;p13"/>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6" name="Google Shape;1106;p13"/>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7" name="Google Shape;1107;p13"/>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108" name="Google Shape;1108;p13"/>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09" name="Google Shape;1109;p13"/>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10" name="Google Shape;1110;p13"/>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11" name="Google Shape;1111;p13"/>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12" name="Google Shape;1112;p13"/>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13" name="Google Shape;1113;p13"/>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14" name="Google Shape;1114;p13"/>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15" name="Google Shape;1115;p13"/>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16" name="Google Shape;1116;p13"/>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17" name="Google Shape;1117;p13"/>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18" name="Google Shape;1118;p13"/>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19" name="Google Shape;1119;p13"/>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20" name="Google Shape;1120;p13"/>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21" name="Google Shape;1121;p13"/>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22" name="Google Shape;1122;p13"/>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23" name="Google Shape;1123;p13"/>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124" name="Google Shape;1124;p13"/>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125" name="Google Shape;1125;p13"/>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126" name="Google Shape;11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7" name="Google Shape;1127;p13"/>
          <p:cNvSpPr txBox="1">
            <a:spLocks noGrp="1"/>
          </p:cNvSpPr>
          <p:nvPr>
            <p:ph type="subTitle" idx="1"/>
          </p:nvPr>
        </p:nvSpPr>
        <p:spPr>
          <a:xfrm>
            <a:off x="1650750" y="2124043"/>
            <a:ext cx="26466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8" name="Google Shape;1128;p13"/>
          <p:cNvSpPr txBox="1">
            <a:spLocks noGrp="1"/>
          </p:cNvSpPr>
          <p:nvPr>
            <p:ph type="subTitle" idx="2"/>
          </p:nvPr>
        </p:nvSpPr>
        <p:spPr>
          <a:xfrm>
            <a:off x="5774051" y="2124043"/>
            <a:ext cx="26466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9" name="Google Shape;1129;p13"/>
          <p:cNvSpPr txBox="1">
            <a:spLocks noGrp="1"/>
          </p:cNvSpPr>
          <p:nvPr>
            <p:ph type="subTitle" idx="3"/>
          </p:nvPr>
        </p:nvSpPr>
        <p:spPr>
          <a:xfrm>
            <a:off x="1650750" y="3827850"/>
            <a:ext cx="26466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13"/>
          <p:cNvSpPr txBox="1">
            <a:spLocks noGrp="1"/>
          </p:cNvSpPr>
          <p:nvPr>
            <p:ph type="subTitle" idx="4"/>
          </p:nvPr>
        </p:nvSpPr>
        <p:spPr>
          <a:xfrm>
            <a:off x="5774051" y="3827850"/>
            <a:ext cx="26466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13"/>
          <p:cNvSpPr txBox="1">
            <a:spLocks noGrp="1"/>
          </p:cNvSpPr>
          <p:nvPr>
            <p:ph type="title" idx="5" hasCustomPrompt="1"/>
          </p:nvPr>
        </p:nvSpPr>
        <p:spPr>
          <a:xfrm>
            <a:off x="763050" y="1464900"/>
            <a:ext cx="811500" cy="552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2" name="Google Shape;1132;p13"/>
          <p:cNvSpPr txBox="1">
            <a:spLocks noGrp="1"/>
          </p:cNvSpPr>
          <p:nvPr>
            <p:ph type="title" idx="6" hasCustomPrompt="1"/>
          </p:nvPr>
        </p:nvSpPr>
        <p:spPr>
          <a:xfrm>
            <a:off x="763050" y="3169300"/>
            <a:ext cx="811500" cy="552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3" name="Google Shape;1133;p13"/>
          <p:cNvSpPr txBox="1">
            <a:spLocks noGrp="1"/>
          </p:cNvSpPr>
          <p:nvPr>
            <p:ph type="title" idx="7" hasCustomPrompt="1"/>
          </p:nvPr>
        </p:nvSpPr>
        <p:spPr>
          <a:xfrm>
            <a:off x="4886350" y="1464900"/>
            <a:ext cx="811500" cy="552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4" name="Google Shape;1134;p13"/>
          <p:cNvSpPr txBox="1">
            <a:spLocks noGrp="1"/>
          </p:cNvSpPr>
          <p:nvPr>
            <p:ph type="title" idx="8" hasCustomPrompt="1"/>
          </p:nvPr>
        </p:nvSpPr>
        <p:spPr>
          <a:xfrm>
            <a:off x="4886351" y="3169300"/>
            <a:ext cx="811500" cy="552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5" name="Google Shape;1135;p13"/>
          <p:cNvSpPr txBox="1">
            <a:spLocks noGrp="1"/>
          </p:cNvSpPr>
          <p:nvPr>
            <p:ph type="subTitle" idx="9"/>
          </p:nvPr>
        </p:nvSpPr>
        <p:spPr>
          <a:xfrm>
            <a:off x="1650750" y="1291450"/>
            <a:ext cx="2646600" cy="87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136" name="Google Shape;1136;p13"/>
          <p:cNvSpPr txBox="1">
            <a:spLocks noGrp="1"/>
          </p:cNvSpPr>
          <p:nvPr>
            <p:ph type="subTitle" idx="13"/>
          </p:nvPr>
        </p:nvSpPr>
        <p:spPr>
          <a:xfrm>
            <a:off x="5774050" y="1291450"/>
            <a:ext cx="2646600" cy="87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137" name="Google Shape;1137;p13"/>
          <p:cNvSpPr txBox="1">
            <a:spLocks noGrp="1"/>
          </p:cNvSpPr>
          <p:nvPr>
            <p:ph type="subTitle" idx="14"/>
          </p:nvPr>
        </p:nvSpPr>
        <p:spPr>
          <a:xfrm>
            <a:off x="1650750" y="2994747"/>
            <a:ext cx="2646600" cy="87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138" name="Google Shape;1138;p13"/>
          <p:cNvSpPr txBox="1">
            <a:spLocks noGrp="1"/>
          </p:cNvSpPr>
          <p:nvPr>
            <p:ph type="subTitle" idx="15"/>
          </p:nvPr>
        </p:nvSpPr>
        <p:spPr>
          <a:xfrm>
            <a:off x="5774050" y="2994747"/>
            <a:ext cx="2646600" cy="87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grpSp>
        <p:nvGrpSpPr>
          <p:cNvPr id="1139" name="Google Shape;1139;p13"/>
          <p:cNvGrpSpPr/>
          <p:nvPr/>
        </p:nvGrpSpPr>
        <p:grpSpPr>
          <a:xfrm>
            <a:off x="-282374" y="1857374"/>
            <a:ext cx="9654970" cy="3463115"/>
            <a:chOff x="-282374" y="1857374"/>
            <a:chExt cx="9654970" cy="3463115"/>
          </a:xfrm>
        </p:grpSpPr>
        <p:grpSp>
          <p:nvGrpSpPr>
            <p:cNvPr id="1140" name="Google Shape;1140;p13"/>
            <p:cNvGrpSpPr/>
            <p:nvPr/>
          </p:nvGrpSpPr>
          <p:grpSpPr>
            <a:xfrm rot="5400000">
              <a:off x="-600318" y="2175318"/>
              <a:ext cx="1428750" cy="792861"/>
              <a:chOff x="14215182" y="-5691594"/>
              <a:chExt cx="1428750" cy="792861"/>
            </a:xfrm>
          </p:grpSpPr>
          <p:sp>
            <p:nvSpPr>
              <p:cNvPr id="1141" name="Google Shape;1141;p13"/>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3"/>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3"/>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3"/>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3"/>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3"/>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3"/>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3"/>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49" name="Google Shape;1149;p13"/>
            <p:cNvGrpSpPr/>
            <p:nvPr/>
          </p:nvGrpSpPr>
          <p:grpSpPr>
            <a:xfrm flipH="1">
              <a:off x="8222881" y="4603993"/>
              <a:ext cx="1149715" cy="716496"/>
              <a:chOff x="133718" y="4039352"/>
              <a:chExt cx="1600161" cy="997211"/>
            </a:xfrm>
          </p:grpSpPr>
          <p:grpSp>
            <p:nvGrpSpPr>
              <p:cNvPr id="1150" name="Google Shape;1150;p13"/>
              <p:cNvGrpSpPr/>
              <p:nvPr/>
            </p:nvGrpSpPr>
            <p:grpSpPr>
              <a:xfrm>
                <a:off x="133718" y="4039352"/>
                <a:ext cx="1600161" cy="997211"/>
                <a:chOff x="286124" y="3828285"/>
                <a:chExt cx="1817125" cy="1132422"/>
              </a:xfrm>
            </p:grpSpPr>
            <p:sp>
              <p:nvSpPr>
                <p:cNvPr id="1151" name="Google Shape;1151;p13"/>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3"/>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3"/>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3"/>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3"/>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3"/>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3"/>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8" name="Google Shape;1158;p13"/>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grpSp>
        <p:nvGrpSpPr>
          <p:cNvPr id="1159" name="Google Shape;1159;p13"/>
          <p:cNvGrpSpPr/>
          <p:nvPr/>
        </p:nvGrpSpPr>
        <p:grpSpPr>
          <a:xfrm>
            <a:off x="189768" y="114631"/>
            <a:ext cx="8856464" cy="4882230"/>
            <a:chOff x="189768" y="114631"/>
            <a:chExt cx="8856464" cy="4882230"/>
          </a:xfrm>
        </p:grpSpPr>
        <p:grpSp>
          <p:nvGrpSpPr>
            <p:cNvPr id="1160" name="Google Shape;1160;p13"/>
            <p:cNvGrpSpPr/>
            <p:nvPr/>
          </p:nvGrpSpPr>
          <p:grpSpPr>
            <a:xfrm>
              <a:off x="189768" y="4750555"/>
              <a:ext cx="2849884" cy="246305"/>
              <a:chOff x="200943" y="-1654195"/>
              <a:chExt cx="2849884" cy="246305"/>
            </a:xfrm>
          </p:grpSpPr>
          <p:sp>
            <p:nvSpPr>
              <p:cNvPr id="1161" name="Google Shape;1161;p13"/>
              <p:cNvSpPr/>
              <p:nvPr/>
            </p:nvSpPr>
            <p:spPr>
              <a:xfrm>
                <a:off x="200943" y="-1654195"/>
                <a:ext cx="104775" cy="228600"/>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3"/>
              <p:cNvSpPr/>
              <p:nvPr/>
            </p:nvSpPr>
            <p:spPr>
              <a:xfrm>
                <a:off x="380081" y="-1563160"/>
                <a:ext cx="95250" cy="19050"/>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3"/>
              <p:cNvSpPr/>
              <p:nvPr/>
            </p:nvSpPr>
            <p:spPr>
              <a:xfrm>
                <a:off x="397066" y="-1500449"/>
                <a:ext cx="95250" cy="28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3"/>
              <p:cNvSpPr/>
              <p:nvPr/>
            </p:nvSpPr>
            <p:spPr>
              <a:xfrm>
                <a:off x="550544" y="-1599841"/>
                <a:ext cx="133350" cy="152400"/>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3"/>
              <p:cNvSpPr/>
              <p:nvPr/>
            </p:nvSpPr>
            <p:spPr>
              <a:xfrm>
                <a:off x="688264" y="-1562446"/>
                <a:ext cx="133350" cy="104775"/>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3"/>
              <p:cNvSpPr/>
              <p:nvPr/>
            </p:nvSpPr>
            <p:spPr>
              <a:xfrm>
                <a:off x="823670" y="-1602988"/>
                <a:ext cx="76200" cy="57150"/>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3"/>
              <p:cNvSpPr/>
              <p:nvPr/>
            </p:nvSpPr>
            <p:spPr>
              <a:xfrm>
                <a:off x="944525" y="-1581712"/>
                <a:ext cx="85725" cy="114300"/>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3"/>
              <p:cNvSpPr/>
              <p:nvPr/>
            </p:nvSpPr>
            <p:spPr>
              <a:xfrm>
                <a:off x="1082215" y="-1585060"/>
                <a:ext cx="57150" cy="161925"/>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3"/>
              <p:cNvSpPr/>
              <p:nvPr/>
            </p:nvSpPr>
            <p:spPr>
              <a:xfrm>
                <a:off x="1171047" y="-1612475"/>
                <a:ext cx="85725" cy="142875"/>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3"/>
              <p:cNvSpPr/>
              <p:nvPr/>
            </p:nvSpPr>
            <p:spPr>
              <a:xfrm>
                <a:off x="1286685" y="-1550765"/>
                <a:ext cx="66675" cy="142875"/>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3"/>
              <p:cNvSpPr/>
              <p:nvPr/>
            </p:nvSpPr>
            <p:spPr>
              <a:xfrm>
                <a:off x="1370524" y="-1589560"/>
                <a:ext cx="57150" cy="171450"/>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3"/>
              <p:cNvSpPr/>
              <p:nvPr/>
            </p:nvSpPr>
            <p:spPr>
              <a:xfrm>
                <a:off x="1480726" y="-1544455"/>
                <a:ext cx="114300" cy="28575"/>
              </a:xfrm>
              <a:custGeom>
                <a:avLst/>
                <a:gdLst/>
                <a:ahLst/>
                <a:cxnLst/>
                <a:rect l="l" t="t" r="r" b="b"/>
                <a:pathLst>
                  <a:path w="114300" h="28575" extrusionOk="0">
                    <a:moveTo>
                      <a:pt x="106490" y="691"/>
                    </a:moveTo>
                    <a:cubicBezTo>
                      <a:pt x="75438" y="14693"/>
                      <a:pt x="40862" y="19265"/>
                      <a:pt x="7144" y="14788"/>
                    </a:cubicBezTo>
                    <a:cubicBezTo>
                      <a:pt x="3334" y="14312"/>
                      <a:pt x="0" y="18408"/>
                      <a:pt x="0" y="21932"/>
                    </a:cubicBezTo>
                    <a:cubicBezTo>
                      <a:pt x="0" y="26218"/>
                      <a:pt x="3334" y="28600"/>
                      <a:pt x="7144" y="29076"/>
                    </a:cubicBezTo>
                    <a:cubicBezTo>
                      <a:pt x="43529" y="33934"/>
                      <a:pt x="80296" y="28123"/>
                      <a:pt x="113729" y="13074"/>
                    </a:cubicBezTo>
                    <a:cubicBezTo>
                      <a:pt x="122111" y="9264"/>
                      <a:pt x="114871" y="-3023"/>
                      <a:pt x="106490" y="6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3"/>
              <p:cNvSpPr/>
              <p:nvPr/>
            </p:nvSpPr>
            <p:spPr>
              <a:xfrm>
                <a:off x="1647002" y="-1556761"/>
                <a:ext cx="104775" cy="85725"/>
              </a:xfrm>
              <a:custGeom>
                <a:avLst/>
                <a:gdLst/>
                <a:ahLst/>
                <a:cxnLst/>
                <a:rect l="l" t="t" r="r" b="b"/>
                <a:pathLst>
                  <a:path w="104775" h="85725" extrusionOk="0">
                    <a:moveTo>
                      <a:pt x="73278" y="4901"/>
                    </a:moveTo>
                    <a:cubicBezTo>
                      <a:pt x="69944" y="-3386"/>
                      <a:pt x="57276" y="-528"/>
                      <a:pt x="59466" y="8711"/>
                    </a:cubicBezTo>
                    <a:cubicBezTo>
                      <a:pt x="63277" y="24046"/>
                      <a:pt x="63943" y="40144"/>
                      <a:pt x="60991" y="55669"/>
                    </a:cubicBezTo>
                    <a:cubicBezTo>
                      <a:pt x="59276" y="64528"/>
                      <a:pt x="54799" y="80149"/>
                      <a:pt x="42703" y="76720"/>
                    </a:cubicBezTo>
                    <a:cubicBezTo>
                      <a:pt x="31082" y="73481"/>
                      <a:pt x="21176" y="59479"/>
                      <a:pt x="16890" y="48811"/>
                    </a:cubicBezTo>
                    <a:cubicBezTo>
                      <a:pt x="13080" y="39191"/>
                      <a:pt x="12318" y="26809"/>
                      <a:pt x="21081" y="19665"/>
                    </a:cubicBezTo>
                    <a:cubicBezTo>
                      <a:pt x="26986" y="14902"/>
                      <a:pt x="38797" y="11664"/>
                      <a:pt x="43941" y="19189"/>
                    </a:cubicBezTo>
                    <a:cubicBezTo>
                      <a:pt x="49084" y="26713"/>
                      <a:pt x="61467" y="19570"/>
                      <a:pt x="56323" y="11950"/>
                    </a:cubicBezTo>
                    <a:cubicBezTo>
                      <a:pt x="47941" y="-433"/>
                      <a:pt x="32606" y="-1957"/>
                      <a:pt x="19747" y="3853"/>
                    </a:cubicBezTo>
                    <a:cubicBezTo>
                      <a:pt x="4793" y="10616"/>
                      <a:pt x="-1779" y="25951"/>
                      <a:pt x="411" y="41763"/>
                    </a:cubicBezTo>
                    <a:cubicBezTo>
                      <a:pt x="2888" y="59289"/>
                      <a:pt x="15175" y="77005"/>
                      <a:pt x="30129" y="86340"/>
                    </a:cubicBezTo>
                    <a:cubicBezTo>
                      <a:pt x="37845" y="91198"/>
                      <a:pt x="47274" y="93007"/>
                      <a:pt x="55847" y="89197"/>
                    </a:cubicBezTo>
                    <a:cubicBezTo>
                      <a:pt x="63181" y="85959"/>
                      <a:pt x="67944" y="79196"/>
                      <a:pt x="70992" y="72052"/>
                    </a:cubicBezTo>
                    <a:cubicBezTo>
                      <a:pt x="74516" y="63670"/>
                      <a:pt x="76326" y="54431"/>
                      <a:pt x="76993" y="45097"/>
                    </a:cubicBezTo>
                    <a:cubicBezTo>
                      <a:pt x="83565" y="56812"/>
                      <a:pt x="90899" y="68052"/>
                      <a:pt x="98995" y="78815"/>
                    </a:cubicBezTo>
                    <a:cubicBezTo>
                      <a:pt x="101377" y="81958"/>
                      <a:pt x="105187" y="83482"/>
                      <a:pt x="108806" y="81387"/>
                    </a:cubicBezTo>
                    <a:cubicBezTo>
                      <a:pt x="111854" y="79672"/>
                      <a:pt x="113664" y="74719"/>
                      <a:pt x="111378" y="71576"/>
                    </a:cubicBezTo>
                    <a:cubicBezTo>
                      <a:pt x="95947" y="51002"/>
                      <a:pt x="82993" y="28523"/>
                      <a:pt x="73278" y="4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3"/>
              <p:cNvSpPr/>
              <p:nvPr/>
            </p:nvSpPr>
            <p:spPr>
              <a:xfrm>
                <a:off x="1775556" y="-1565184"/>
                <a:ext cx="76200" cy="95250"/>
              </a:xfrm>
              <a:custGeom>
                <a:avLst/>
                <a:gdLst/>
                <a:ahLst/>
                <a:cxnLst/>
                <a:rect l="l" t="t" r="r" b="b"/>
                <a:pathLst>
                  <a:path w="76200" h="95250" extrusionOk="0">
                    <a:moveTo>
                      <a:pt x="73406" y="30850"/>
                    </a:moveTo>
                    <a:cubicBezTo>
                      <a:pt x="62643" y="29612"/>
                      <a:pt x="51880" y="29898"/>
                      <a:pt x="41212" y="31422"/>
                    </a:cubicBezTo>
                    <a:cubicBezTo>
                      <a:pt x="38545" y="22563"/>
                      <a:pt x="35687" y="13800"/>
                      <a:pt x="32163" y="5228"/>
                    </a:cubicBezTo>
                    <a:cubicBezTo>
                      <a:pt x="30734" y="1704"/>
                      <a:pt x="27401" y="-868"/>
                      <a:pt x="23400" y="275"/>
                    </a:cubicBezTo>
                    <a:cubicBezTo>
                      <a:pt x="20066" y="1227"/>
                      <a:pt x="16923" y="5514"/>
                      <a:pt x="18447" y="9038"/>
                    </a:cubicBezTo>
                    <a:cubicBezTo>
                      <a:pt x="21781" y="17325"/>
                      <a:pt x="24638" y="25707"/>
                      <a:pt x="27210" y="34184"/>
                    </a:cubicBezTo>
                    <a:cubicBezTo>
                      <a:pt x="19114" y="36279"/>
                      <a:pt x="11113" y="39042"/>
                      <a:pt x="3493" y="42661"/>
                    </a:cubicBezTo>
                    <a:cubicBezTo>
                      <a:pt x="-32" y="44280"/>
                      <a:pt x="-889" y="49329"/>
                      <a:pt x="921" y="52472"/>
                    </a:cubicBezTo>
                    <a:cubicBezTo>
                      <a:pt x="3017" y="56091"/>
                      <a:pt x="7208" y="56663"/>
                      <a:pt x="10732" y="55044"/>
                    </a:cubicBezTo>
                    <a:cubicBezTo>
                      <a:pt x="17209" y="51996"/>
                      <a:pt x="24067" y="49710"/>
                      <a:pt x="30925" y="47995"/>
                    </a:cubicBezTo>
                    <a:cubicBezTo>
                      <a:pt x="34925" y="64188"/>
                      <a:pt x="37592" y="80666"/>
                      <a:pt x="38545" y="97430"/>
                    </a:cubicBezTo>
                    <a:cubicBezTo>
                      <a:pt x="39021" y="106574"/>
                      <a:pt x="53309" y="106669"/>
                      <a:pt x="52832" y="97430"/>
                    </a:cubicBezTo>
                    <a:cubicBezTo>
                      <a:pt x="51880" y="79904"/>
                      <a:pt x="49118" y="62473"/>
                      <a:pt x="45022" y="45423"/>
                    </a:cubicBezTo>
                    <a:cubicBezTo>
                      <a:pt x="54452" y="44280"/>
                      <a:pt x="63977" y="44185"/>
                      <a:pt x="73502" y="45233"/>
                    </a:cubicBezTo>
                    <a:cubicBezTo>
                      <a:pt x="77312" y="45709"/>
                      <a:pt x="80645" y="41613"/>
                      <a:pt x="80645" y="38089"/>
                    </a:cubicBezTo>
                    <a:cubicBezTo>
                      <a:pt x="80645" y="33898"/>
                      <a:pt x="77312" y="31422"/>
                      <a:pt x="73502" y="309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3"/>
              <p:cNvSpPr/>
              <p:nvPr/>
            </p:nvSpPr>
            <p:spPr>
              <a:xfrm>
                <a:off x="1871134" y="-1617518"/>
                <a:ext cx="114300" cy="142875"/>
              </a:xfrm>
              <a:custGeom>
                <a:avLst/>
                <a:gdLst/>
                <a:ahLst/>
                <a:cxnLst/>
                <a:rect l="l" t="t" r="r" b="b"/>
                <a:pathLst>
                  <a:path w="114300" h="142875" extrusionOk="0">
                    <a:moveTo>
                      <a:pt x="93748" y="64229"/>
                    </a:moveTo>
                    <a:cubicBezTo>
                      <a:pt x="93177" y="62134"/>
                      <a:pt x="91843" y="60229"/>
                      <a:pt x="89081" y="59371"/>
                    </a:cubicBezTo>
                    <a:cubicBezTo>
                      <a:pt x="75841" y="55466"/>
                      <a:pt x="62030" y="53466"/>
                      <a:pt x="48219" y="53847"/>
                    </a:cubicBezTo>
                    <a:cubicBezTo>
                      <a:pt x="44980" y="53847"/>
                      <a:pt x="41551" y="53847"/>
                      <a:pt x="38408" y="54513"/>
                    </a:cubicBezTo>
                    <a:cubicBezTo>
                      <a:pt x="34598" y="55276"/>
                      <a:pt x="32502" y="58514"/>
                      <a:pt x="30407" y="61562"/>
                    </a:cubicBezTo>
                    <a:cubicBezTo>
                      <a:pt x="28311" y="64610"/>
                      <a:pt x="26692" y="68039"/>
                      <a:pt x="25263" y="71468"/>
                    </a:cubicBezTo>
                    <a:cubicBezTo>
                      <a:pt x="21453" y="49370"/>
                      <a:pt x="17739" y="27272"/>
                      <a:pt x="13928" y="5174"/>
                    </a:cubicBezTo>
                    <a:cubicBezTo>
                      <a:pt x="12405" y="-3875"/>
                      <a:pt x="-1407" y="-65"/>
                      <a:pt x="117" y="8984"/>
                    </a:cubicBezTo>
                    <a:cubicBezTo>
                      <a:pt x="7642" y="53180"/>
                      <a:pt x="15262" y="97376"/>
                      <a:pt x="22787" y="141572"/>
                    </a:cubicBezTo>
                    <a:cubicBezTo>
                      <a:pt x="24311" y="150621"/>
                      <a:pt x="38122" y="146811"/>
                      <a:pt x="36598" y="137762"/>
                    </a:cubicBezTo>
                    <a:cubicBezTo>
                      <a:pt x="36312" y="135952"/>
                      <a:pt x="35931" y="134047"/>
                      <a:pt x="35645" y="132238"/>
                    </a:cubicBezTo>
                    <a:cubicBezTo>
                      <a:pt x="48981" y="145668"/>
                      <a:pt x="70412" y="149287"/>
                      <a:pt x="87843" y="142906"/>
                    </a:cubicBezTo>
                    <a:cubicBezTo>
                      <a:pt x="105940" y="136238"/>
                      <a:pt x="118894" y="119379"/>
                      <a:pt x="116513" y="99472"/>
                    </a:cubicBezTo>
                    <a:cubicBezTo>
                      <a:pt x="114703" y="85089"/>
                      <a:pt x="106131" y="71373"/>
                      <a:pt x="93653" y="64229"/>
                    </a:cubicBezTo>
                    <a:close/>
                    <a:moveTo>
                      <a:pt x="94510" y="122713"/>
                    </a:moveTo>
                    <a:cubicBezTo>
                      <a:pt x="86509" y="130333"/>
                      <a:pt x="73650" y="133190"/>
                      <a:pt x="63077" y="131095"/>
                    </a:cubicBezTo>
                    <a:cubicBezTo>
                      <a:pt x="50886" y="128713"/>
                      <a:pt x="41361" y="120617"/>
                      <a:pt x="37360" y="108425"/>
                    </a:cubicBezTo>
                    <a:cubicBezTo>
                      <a:pt x="33074" y="95376"/>
                      <a:pt x="34788" y="79945"/>
                      <a:pt x="42980" y="68515"/>
                    </a:cubicBezTo>
                    <a:cubicBezTo>
                      <a:pt x="51362" y="67944"/>
                      <a:pt x="59648" y="68325"/>
                      <a:pt x="67935" y="69468"/>
                    </a:cubicBezTo>
                    <a:cubicBezTo>
                      <a:pt x="68888" y="71754"/>
                      <a:pt x="70888" y="73563"/>
                      <a:pt x="74222" y="73468"/>
                    </a:cubicBezTo>
                    <a:cubicBezTo>
                      <a:pt x="85556" y="72992"/>
                      <a:pt x="95272" y="80898"/>
                      <a:pt x="99939" y="91661"/>
                    </a:cubicBezTo>
                    <a:cubicBezTo>
                      <a:pt x="104606" y="102519"/>
                      <a:pt x="103178" y="114426"/>
                      <a:pt x="94510" y="12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3"/>
              <p:cNvSpPr/>
              <p:nvPr/>
            </p:nvSpPr>
            <p:spPr>
              <a:xfrm>
                <a:off x="2028185" y="-1533152"/>
                <a:ext cx="66675" cy="19050"/>
              </a:xfrm>
              <a:custGeom>
                <a:avLst/>
                <a:gdLst/>
                <a:ahLst/>
                <a:cxnLst/>
                <a:rect l="l" t="t" r="r" b="b"/>
                <a:pathLst>
                  <a:path w="66675" h="19050" extrusionOk="0">
                    <a:moveTo>
                      <a:pt x="59950" y="151"/>
                    </a:moveTo>
                    <a:cubicBezTo>
                      <a:pt x="41662" y="3008"/>
                      <a:pt x="23470" y="5961"/>
                      <a:pt x="5182" y="8819"/>
                    </a:cubicBezTo>
                    <a:cubicBezTo>
                      <a:pt x="1372" y="9390"/>
                      <a:pt x="-724" y="14153"/>
                      <a:pt x="229" y="17582"/>
                    </a:cubicBezTo>
                    <a:cubicBezTo>
                      <a:pt x="1372" y="21677"/>
                      <a:pt x="5182" y="23201"/>
                      <a:pt x="8992" y="22535"/>
                    </a:cubicBezTo>
                    <a:cubicBezTo>
                      <a:pt x="27280" y="19677"/>
                      <a:pt x="45472" y="16724"/>
                      <a:pt x="63760" y="13867"/>
                    </a:cubicBezTo>
                    <a:cubicBezTo>
                      <a:pt x="67570" y="13295"/>
                      <a:pt x="69666" y="8533"/>
                      <a:pt x="68713" y="5104"/>
                    </a:cubicBezTo>
                    <a:cubicBezTo>
                      <a:pt x="67570" y="1008"/>
                      <a:pt x="63760" y="-516"/>
                      <a:pt x="59950" y="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3"/>
              <p:cNvSpPr/>
              <p:nvPr/>
            </p:nvSpPr>
            <p:spPr>
              <a:xfrm>
                <a:off x="2137246" y="-1570315"/>
                <a:ext cx="85725" cy="95250"/>
              </a:xfrm>
              <a:custGeom>
                <a:avLst/>
                <a:gdLst/>
                <a:ahLst/>
                <a:cxnLst/>
                <a:rect l="l" t="t" r="r" b="b"/>
                <a:pathLst>
                  <a:path w="85725" h="95250" extrusionOk="0">
                    <a:moveTo>
                      <a:pt x="84239" y="77891"/>
                    </a:moveTo>
                    <a:cubicBezTo>
                      <a:pt x="64617" y="88464"/>
                      <a:pt x="36709" y="87607"/>
                      <a:pt x="22517" y="68461"/>
                    </a:cubicBezTo>
                    <a:cubicBezTo>
                      <a:pt x="16516" y="60365"/>
                      <a:pt x="13087" y="49602"/>
                      <a:pt x="14802" y="39505"/>
                    </a:cubicBezTo>
                    <a:cubicBezTo>
                      <a:pt x="16421" y="29980"/>
                      <a:pt x="22231" y="22456"/>
                      <a:pt x="30804" y="17979"/>
                    </a:cubicBezTo>
                    <a:cubicBezTo>
                      <a:pt x="39853" y="13216"/>
                      <a:pt x="50711" y="12931"/>
                      <a:pt x="59283" y="18550"/>
                    </a:cubicBezTo>
                    <a:cubicBezTo>
                      <a:pt x="66999" y="23599"/>
                      <a:pt x="74142" y="11216"/>
                      <a:pt x="66523" y="6168"/>
                    </a:cubicBezTo>
                    <a:cubicBezTo>
                      <a:pt x="43663" y="-8786"/>
                      <a:pt x="11182" y="5120"/>
                      <a:pt x="2515" y="29980"/>
                    </a:cubicBezTo>
                    <a:cubicBezTo>
                      <a:pt x="-7296" y="58365"/>
                      <a:pt x="12897" y="89035"/>
                      <a:pt x="40615" y="96655"/>
                    </a:cubicBezTo>
                    <a:cubicBezTo>
                      <a:pt x="57664" y="101323"/>
                      <a:pt x="76143" y="98465"/>
                      <a:pt x="91478" y="90083"/>
                    </a:cubicBezTo>
                    <a:cubicBezTo>
                      <a:pt x="99574" y="85702"/>
                      <a:pt x="92335" y="73414"/>
                      <a:pt x="84239" y="777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3"/>
              <p:cNvSpPr/>
              <p:nvPr/>
            </p:nvSpPr>
            <p:spPr>
              <a:xfrm>
                <a:off x="2282057" y="-1615730"/>
                <a:ext cx="57150" cy="161925"/>
              </a:xfrm>
              <a:custGeom>
                <a:avLst/>
                <a:gdLst/>
                <a:ahLst/>
                <a:cxnLst/>
                <a:rect l="l" t="t" r="r" b="b"/>
                <a:pathLst>
                  <a:path w="57150" h="161925" extrusionOk="0">
                    <a:moveTo>
                      <a:pt x="16580" y="81681"/>
                    </a:moveTo>
                    <a:cubicBezTo>
                      <a:pt x="13818" y="68251"/>
                      <a:pt x="13437" y="54059"/>
                      <a:pt x="15818" y="40533"/>
                    </a:cubicBezTo>
                    <a:cubicBezTo>
                      <a:pt x="17057" y="33675"/>
                      <a:pt x="18485" y="25960"/>
                      <a:pt x="22486" y="20150"/>
                    </a:cubicBezTo>
                    <a:cubicBezTo>
                      <a:pt x="25534" y="15864"/>
                      <a:pt x="33916" y="10530"/>
                      <a:pt x="37821" y="16911"/>
                    </a:cubicBezTo>
                    <a:cubicBezTo>
                      <a:pt x="42679" y="24722"/>
                      <a:pt x="55061" y="17483"/>
                      <a:pt x="50203" y="9672"/>
                    </a:cubicBezTo>
                    <a:cubicBezTo>
                      <a:pt x="40298" y="-6044"/>
                      <a:pt x="19057" y="-900"/>
                      <a:pt x="10199" y="12911"/>
                    </a:cubicBezTo>
                    <a:cubicBezTo>
                      <a:pt x="674" y="27770"/>
                      <a:pt x="-755" y="49296"/>
                      <a:pt x="292" y="66537"/>
                    </a:cubicBezTo>
                    <a:cubicBezTo>
                      <a:pt x="2674" y="103303"/>
                      <a:pt x="20200" y="138736"/>
                      <a:pt x="49346" y="161596"/>
                    </a:cubicBezTo>
                    <a:cubicBezTo>
                      <a:pt x="56490" y="167216"/>
                      <a:pt x="66682" y="157120"/>
                      <a:pt x="59443" y="151500"/>
                    </a:cubicBezTo>
                    <a:cubicBezTo>
                      <a:pt x="37250" y="134069"/>
                      <a:pt x="22200" y="109399"/>
                      <a:pt x="16580" y="81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3"/>
              <p:cNvSpPr/>
              <p:nvPr/>
            </p:nvSpPr>
            <p:spPr>
              <a:xfrm>
                <a:off x="2372321" y="-1583994"/>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3"/>
              <p:cNvSpPr/>
              <p:nvPr/>
            </p:nvSpPr>
            <p:spPr>
              <a:xfrm>
                <a:off x="2478061" y="-1615977"/>
                <a:ext cx="66675" cy="180975"/>
              </a:xfrm>
              <a:custGeom>
                <a:avLst/>
                <a:gdLst/>
                <a:ahLst/>
                <a:cxnLst/>
                <a:rect l="l" t="t" r="r" b="b"/>
                <a:pathLst>
                  <a:path w="66675" h="180975" extrusionOk="0">
                    <a:moveTo>
                      <a:pt x="10314" y="1347"/>
                    </a:moveTo>
                    <a:cubicBezTo>
                      <a:pt x="2885" y="-4083"/>
                      <a:pt x="-4259" y="8300"/>
                      <a:pt x="3075" y="13729"/>
                    </a:cubicBezTo>
                    <a:cubicBezTo>
                      <a:pt x="52510" y="50210"/>
                      <a:pt x="67941" y="123934"/>
                      <a:pt x="38223" y="177464"/>
                    </a:cubicBezTo>
                    <a:cubicBezTo>
                      <a:pt x="33746" y="185465"/>
                      <a:pt x="46128" y="192704"/>
                      <a:pt x="50605" y="184703"/>
                    </a:cubicBezTo>
                    <a:cubicBezTo>
                      <a:pt x="84324" y="123838"/>
                      <a:pt x="66131" y="42590"/>
                      <a:pt x="10314" y="13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3"/>
              <p:cNvSpPr/>
              <p:nvPr/>
            </p:nvSpPr>
            <p:spPr>
              <a:xfrm>
                <a:off x="2568189" y="-1508563"/>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3"/>
              <p:cNvSpPr/>
              <p:nvPr/>
            </p:nvSpPr>
            <p:spPr>
              <a:xfrm>
                <a:off x="2642704" y="-1554624"/>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3"/>
              <p:cNvSpPr/>
              <p:nvPr/>
            </p:nvSpPr>
            <p:spPr>
              <a:xfrm>
                <a:off x="2665755" y="-1506142"/>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3"/>
              <p:cNvSpPr/>
              <p:nvPr/>
            </p:nvSpPr>
            <p:spPr>
              <a:xfrm>
                <a:off x="2792270" y="-1569890"/>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3"/>
              <p:cNvSpPr/>
              <p:nvPr/>
            </p:nvSpPr>
            <p:spPr>
              <a:xfrm>
                <a:off x="2924156" y="-1560673"/>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3"/>
              <p:cNvSpPr/>
              <p:nvPr/>
            </p:nvSpPr>
            <p:spPr>
              <a:xfrm>
                <a:off x="3037778" y="-1577768"/>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3"/>
              <p:cNvSpPr/>
              <p:nvPr/>
            </p:nvSpPr>
            <p:spPr>
              <a:xfrm>
                <a:off x="3022252" y="-1592532"/>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8" name="Google Shape;1188;p13"/>
            <p:cNvGrpSpPr/>
            <p:nvPr/>
          </p:nvGrpSpPr>
          <p:grpSpPr>
            <a:xfrm>
              <a:off x="712752" y="114631"/>
              <a:ext cx="597235" cy="368586"/>
              <a:chOff x="4781428" y="-2004357"/>
              <a:chExt cx="597235" cy="368586"/>
            </a:xfrm>
          </p:grpSpPr>
          <p:sp>
            <p:nvSpPr>
              <p:cNvPr id="1189" name="Google Shape;1189;p13"/>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3"/>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3"/>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3"/>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3"/>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3"/>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3"/>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3"/>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3"/>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3"/>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3"/>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3"/>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3"/>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3"/>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3"/>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3"/>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5" name="Google Shape;1205;p13"/>
            <p:cNvGrpSpPr/>
            <p:nvPr/>
          </p:nvGrpSpPr>
          <p:grpSpPr>
            <a:xfrm>
              <a:off x="8397172" y="746921"/>
              <a:ext cx="649061" cy="179413"/>
              <a:chOff x="-2141812" y="-334602"/>
              <a:chExt cx="612321" cy="169258"/>
            </a:xfrm>
          </p:grpSpPr>
          <p:sp>
            <p:nvSpPr>
              <p:cNvPr id="1206" name="Google Shape;1206;p13"/>
              <p:cNvSpPr/>
              <p:nvPr/>
            </p:nvSpPr>
            <p:spPr>
              <a:xfrm>
                <a:off x="-2141812" y="-284790"/>
                <a:ext cx="115157" cy="70866"/>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13"/>
              <p:cNvSpPr/>
              <p:nvPr/>
            </p:nvSpPr>
            <p:spPr>
              <a:xfrm>
                <a:off x="-1999582" y="-297964"/>
                <a:ext cx="79724" cy="88582"/>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13"/>
              <p:cNvSpPr/>
              <p:nvPr/>
            </p:nvSpPr>
            <p:spPr>
              <a:xfrm>
                <a:off x="-1901427" y="-245068"/>
                <a:ext cx="79724" cy="79724"/>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3"/>
              <p:cNvSpPr/>
              <p:nvPr/>
            </p:nvSpPr>
            <p:spPr>
              <a:xfrm>
                <a:off x="-1802938" y="-321434"/>
                <a:ext cx="62008" cy="132874"/>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3"/>
              <p:cNvSpPr/>
              <p:nvPr/>
            </p:nvSpPr>
            <p:spPr>
              <a:xfrm>
                <a:off x="-1736953" y="-295378"/>
                <a:ext cx="97441" cy="106299"/>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3"/>
              <p:cNvSpPr/>
              <p:nvPr/>
            </p:nvSpPr>
            <p:spPr>
              <a:xfrm>
                <a:off x="-1635973" y="-319131"/>
                <a:ext cx="44291" cy="62008"/>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3"/>
              <p:cNvSpPr/>
              <p:nvPr/>
            </p:nvSpPr>
            <p:spPr>
              <a:xfrm>
                <a:off x="-1573782" y="-334602"/>
                <a:ext cx="44291" cy="168307"/>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213"/>
        <p:cNvGrpSpPr/>
        <p:nvPr/>
      </p:nvGrpSpPr>
      <p:grpSpPr>
        <a:xfrm>
          <a:off x="0" y="0"/>
          <a:ext cx="0" cy="0"/>
          <a:chOff x="0" y="0"/>
          <a:chExt cx="0" cy="0"/>
        </a:xfrm>
      </p:grpSpPr>
      <p:grpSp>
        <p:nvGrpSpPr>
          <p:cNvPr id="1214" name="Google Shape;1214;p14"/>
          <p:cNvGrpSpPr/>
          <p:nvPr/>
        </p:nvGrpSpPr>
        <p:grpSpPr>
          <a:xfrm>
            <a:off x="7200" y="-1425"/>
            <a:ext cx="9144000" cy="5143500"/>
            <a:chOff x="7200" y="-1425"/>
            <a:chExt cx="9144000" cy="5143500"/>
          </a:xfrm>
        </p:grpSpPr>
        <p:grpSp>
          <p:nvGrpSpPr>
            <p:cNvPr id="1215" name="Google Shape;1215;p14"/>
            <p:cNvGrpSpPr/>
            <p:nvPr/>
          </p:nvGrpSpPr>
          <p:grpSpPr>
            <a:xfrm>
              <a:off x="7200" y="733564"/>
              <a:ext cx="9144000" cy="3674946"/>
              <a:chOff x="7200" y="733564"/>
              <a:chExt cx="9144000" cy="3674946"/>
            </a:xfrm>
          </p:grpSpPr>
          <p:cxnSp>
            <p:nvCxnSpPr>
              <p:cNvPr id="1216" name="Google Shape;1216;p14"/>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17" name="Google Shape;1217;p14"/>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18" name="Google Shape;1218;p14"/>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19" name="Google Shape;1219;p14"/>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20" name="Google Shape;1220;p14"/>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21" name="Google Shape;1221;p14"/>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222" name="Google Shape;1222;p14"/>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3" name="Google Shape;1223;p14"/>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4" name="Google Shape;1224;p14"/>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5" name="Google Shape;1225;p14"/>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6" name="Google Shape;1226;p14"/>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7" name="Google Shape;1227;p14"/>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8" name="Google Shape;1228;p14"/>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29" name="Google Shape;1229;p14"/>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30" name="Google Shape;1230;p14"/>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31" name="Google Shape;1231;p14"/>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32" name="Google Shape;1232;p14"/>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33" name="Google Shape;1233;p14"/>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34" name="Google Shape;1234;p14"/>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35" name="Google Shape;1235;p14"/>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36" name="Google Shape;1236;p14"/>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37" name="Google Shape;1237;p14"/>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38" name="Google Shape;1238;p14"/>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39" name="Google Shape;1239;p14"/>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40" name="Google Shape;1240;p14"/>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41" name="Google Shape;1241;p14"/>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42" name="Google Shape;1242;p14"/>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43" name="Google Shape;1243;p14"/>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44" name="Google Shape;1244;p14"/>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245" name="Google Shape;1245;p14"/>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246" name="Google Shape;1246;p14"/>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247" name="Google Shape;124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248" name="Google Shape;1248;p14"/>
          <p:cNvGrpSpPr/>
          <p:nvPr/>
        </p:nvGrpSpPr>
        <p:grpSpPr>
          <a:xfrm>
            <a:off x="8647839" y="1683878"/>
            <a:ext cx="797770" cy="649348"/>
            <a:chOff x="12204931" y="-5324786"/>
            <a:chExt cx="819150" cy="666750"/>
          </a:xfrm>
        </p:grpSpPr>
        <p:sp>
          <p:nvSpPr>
            <p:cNvPr id="1249" name="Google Shape;1249;p14"/>
            <p:cNvSpPr/>
            <p:nvPr/>
          </p:nvSpPr>
          <p:spPr>
            <a:xfrm>
              <a:off x="12204931" y="-5324786"/>
              <a:ext cx="819150" cy="666750"/>
            </a:xfrm>
            <a:custGeom>
              <a:avLst/>
              <a:gdLst/>
              <a:ahLst/>
              <a:cxnLst/>
              <a:rect l="l" t="t" r="r" b="b"/>
              <a:pathLst>
                <a:path w="819150" h="666750" extrusionOk="0">
                  <a:moveTo>
                    <a:pt x="505111" y="7144"/>
                  </a:moveTo>
                  <a:lnTo>
                    <a:pt x="7144" y="534162"/>
                  </a:lnTo>
                  <a:moveTo>
                    <a:pt x="505111" y="7144"/>
                  </a:moveTo>
                  <a:lnTo>
                    <a:pt x="815150" y="662559"/>
                  </a:ln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4"/>
            <p:cNvSpPr/>
            <p:nvPr/>
          </p:nvSpPr>
          <p:spPr>
            <a:xfrm>
              <a:off x="12204931" y="-5324786"/>
              <a:ext cx="819150" cy="666750"/>
            </a:xfrm>
            <a:custGeom>
              <a:avLst/>
              <a:gdLst/>
              <a:ahLst/>
              <a:cxnLst/>
              <a:rect l="l" t="t" r="r" b="b"/>
              <a:pathLst>
                <a:path w="819150" h="666750" extrusionOk="0">
                  <a:moveTo>
                    <a:pt x="505111" y="7144"/>
                  </a:moveTo>
                  <a:lnTo>
                    <a:pt x="434531" y="450914"/>
                  </a:lnTo>
                  <a:lnTo>
                    <a:pt x="815054" y="662559"/>
                  </a:lnTo>
                  <a:moveTo>
                    <a:pt x="434531" y="450914"/>
                  </a:move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1" name="Google Shape;1251;p14"/>
          <p:cNvGrpSpPr/>
          <p:nvPr/>
        </p:nvGrpSpPr>
        <p:grpSpPr>
          <a:xfrm>
            <a:off x="158504" y="176417"/>
            <a:ext cx="8625451" cy="4875479"/>
            <a:chOff x="158504" y="176417"/>
            <a:chExt cx="8625451" cy="4875479"/>
          </a:xfrm>
        </p:grpSpPr>
        <p:grpSp>
          <p:nvGrpSpPr>
            <p:cNvPr id="1252" name="Google Shape;1252;p14"/>
            <p:cNvGrpSpPr/>
            <p:nvPr/>
          </p:nvGrpSpPr>
          <p:grpSpPr>
            <a:xfrm>
              <a:off x="7274304" y="176417"/>
              <a:ext cx="1149696" cy="266767"/>
              <a:chOff x="7201866" y="-3097771"/>
              <a:chExt cx="1149696" cy="266767"/>
            </a:xfrm>
          </p:grpSpPr>
          <p:sp>
            <p:nvSpPr>
              <p:cNvPr id="1253" name="Google Shape;1253;p14"/>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4"/>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4"/>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4"/>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4"/>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4"/>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4"/>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4"/>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4"/>
            <p:cNvGrpSpPr/>
            <p:nvPr/>
          </p:nvGrpSpPr>
          <p:grpSpPr>
            <a:xfrm>
              <a:off x="158504" y="4796981"/>
              <a:ext cx="1420702" cy="182039"/>
              <a:chOff x="-3765221" y="6114106"/>
              <a:chExt cx="1420702" cy="182039"/>
            </a:xfrm>
          </p:grpSpPr>
          <p:sp>
            <p:nvSpPr>
              <p:cNvPr id="1262" name="Google Shape;1262;p14"/>
              <p:cNvSpPr/>
              <p:nvPr/>
            </p:nvSpPr>
            <p:spPr>
              <a:xfrm>
                <a:off x="-3765221" y="6155583"/>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4"/>
              <p:cNvSpPr/>
              <p:nvPr/>
            </p:nvSpPr>
            <p:spPr>
              <a:xfrm>
                <a:off x="-3631485" y="6132537"/>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4"/>
              <p:cNvSpPr/>
              <p:nvPr/>
            </p:nvSpPr>
            <p:spPr>
              <a:xfrm>
                <a:off x="-3541283" y="6210739"/>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4"/>
              <p:cNvSpPr/>
              <p:nvPr/>
            </p:nvSpPr>
            <p:spPr>
              <a:xfrm>
                <a:off x="-3429210" y="614822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14"/>
              <p:cNvSpPr/>
              <p:nvPr/>
            </p:nvSpPr>
            <p:spPr>
              <a:xfrm>
                <a:off x="-3294544" y="6145243"/>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14"/>
              <p:cNvSpPr/>
              <p:nvPr/>
            </p:nvSpPr>
            <p:spPr>
              <a:xfrm>
                <a:off x="-3138933" y="6201169"/>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4"/>
              <p:cNvSpPr/>
              <p:nvPr/>
            </p:nvSpPr>
            <p:spPr>
              <a:xfrm>
                <a:off x="-3003192" y="616769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4"/>
              <p:cNvSpPr/>
              <p:nvPr/>
            </p:nvSpPr>
            <p:spPr>
              <a:xfrm>
                <a:off x="-2850191" y="6153518"/>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4"/>
              <p:cNvSpPr/>
              <p:nvPr/>
            </p:nvSpPr>
            <p:spPr>
              <a:xfrm>
                <a:off x="-2744602" y="621042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4"/>
              <p:cNvSpPr/>
              <p:nvPr/>
            </p:nvSpPr>
            <p:spPr>
              <a:xfrm>
                <a:off x="-2638654" y="6128271"/>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4"/>
              <p:cNvSpPr/>
              <p:nvPr/>
            </p:nvSpPr>
            <p:spPr>
              <a:xfrm>
                <a:off x="-2567672" y="61563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4"/>
              <p:cNvSpPr/>
              <p:nvPr/>
            </p:nvSpPr>
            <p:spPr>
              <a:xfrm>
                <a:off x="-2459045" y="6130748"/>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4"/>
              <p:cNvSpPr/>
              <p:nvPr/>
            </p:nvSpPr>
            <p:spPr>
              <a:xfrm>
                <a:off x="-2392144" y="6114106"/>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75" name="Google Shape;1275;p14"/>
            <p:cNvGrpSpPr/>
            <p:nvPr/>
          </p:nvGrpSpPr>
          <p:grpSpPr>
            <a:xfrm>
              <a:off x="7827925" y="4695508"/>
              <a:ext cx="956031" cy="356387"/>
              <a:chOff x="3634100" y="-2020492"/>
              <a:chExt cx="956031" cy="356387"/>
            </a:xfrm>
          </p:grpSpPr>
          <p:sp>
            <p:nvSpPr>
              <p:cNvPr id="1276" name="Google Shape;1276;p14"/>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4"/>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4"/>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4"/>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4"/>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4"/>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4"/>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4"/>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4"/>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4"/>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4"/>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4"/>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4"/>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4"/>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4"/>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4"/>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4"/>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4"/>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4"/>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4"/>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4"/>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4"/>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4"/>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4"/>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4"/>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01" name="Google Shape;1301;p14"/>
            <p:cNvGrpSpPr/>
            <p:nvPr/>
          </p:nvGrpSpPr>
          <p:grpSpPr>
            <a:xfrm>
              <a:off x="158511" y="195315"/>
              <a:ext cx="1587639" cy="229022"/>
              <a:chOff x="158511" y="195315"/>
              <a:chExt cx="1587639" cy="229022"/>
            </a:xfrm>
          </p:grpSpPr>
          <p:sp>
            <p:nvSpPr>
              <p:cNvPr id="1302" name="Google Shape;1302;p14"/>
              <p:cNvSpPr/>
              <p:nvPr/>
            </p:nvSpPr>
            <p:spPr>
              <a:xfrm>
                <a:off x="158511" y="195315"/>
                <a:ext cx="97441" cy="212598"/>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4"/>
              <p:cNvSpPr/>
              <p:nvPr/>
            </p:nvSpPr>
            <p:spPr>
              <a:xfrm>
                <a:off x="325038" y="279941"/>
                <a:ext cx="88583" cy="17716"/>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4"/>
              <p:cNvSpPr/>
              <p:nvPr/>
            </p:nvSpPr>
            <p:spPr>
              <a:xfrm>
                <a:off x="340827" y="338237"/>
                <a:ext cx="88582" cy="26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4"/>
              <p:cNvSpPr/>
              <p:nvPr/>
            </p:nvSpPr>
            <p:spPr>
              <a:xfrm>
                <a:off x="483501" y="245842"/>
                <a:ext cx="124015" cy="141732"/>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4"/>
              <p:cNvSpPr/>
              <p:nvPr/>
            </p:nvSpPr>
            <p:spPr>
              <a:xfrm>
                <a:off x="611525" y="280604"/>
                <a:ext cx="124015" cy="97441"/>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4"/>
              <p:cNvSpPr/>
              <p:nvPr/>
            </p:nvSpPr>
            <p:spPr>
              <a:xfrm>
                <a:off x="737398" y="242917"/>
                <a:ext cx="70866" cy="53149"/>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4"/>
              <p:cNvSpPr/>
              <p:nvPr/>
            </p:nvSpPr>
            <p:spPr>
              <a:xfrm>
                <a:off x="849745" y="262695"/>
                <a:ext cx="79724" cy="106299"/>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4"/>
              <p:cNvSpPr/>
              <p:nvPr/>
            </p:nvSpPr>
            <p:spPr>
              <a:xfrm>
                <a:off x="977742" y="259582"/>
                <a:ext cx="53150" cy="150590"/>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4"/>
              <p:cNvSpPr/>
              <p:nvPr/>
            </p:nvSpPr>
            <p:spPr>
              <a:xfrm>
                <a:off x="1060320" y="234097"/>
                <a:ext cx="79724" cy="132874"/>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4"/>
              <p:cNvSpPr/>
              <p:nvPr/>
            </p:nvSpPr>
            <p:spPr>
              <a:xfrm>
                <a:off x="1167817" y="291463"/>
                <a:ext cx="62008" cy="132874"/>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4"/>
              <p:cNvSpPr/>
              <p:nvPr/>
            </p:nvSpPr>
            <p:spPr>
              <a:xfrm>
                <a:off x="1245754" y="255399"/>
                <a:ext cx="53150" cy="159448"/>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4"/>
              <p:cNvSpPr/>
              <p:nvPr/>
            </p:nvSpPr>
            <p:spPr>
              <a:xfrm>
                <a:off x="1366747" y="287876"/>
                <a:ext cx="79724" cy="8858"/>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4"/>
              <p:cNvSpPr/>
              <p:nvPr/>
            </p:nvSpPr>
            <p:spPr>
              <a:xfrm>
                <a:off x="1388176" y="332945"/>
                <a:ext cx="70866" cy="8858"/>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14"/>
              <p:cNvSpPr/>
              <p:nvPr/>
            </p:nvSpPr>
            <p:spPr>
              <a:xfrm>
                <a:off x="1505784" y="273684"/>
                <a:ext cx="106299" cy="132874"/>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14"/>
              <p:cNvSpPr/>
              <p:nvPr/>
            </p:nvSpPr>
            <p:spPr>
              <a:xfrm>
                <a:off x="1628385" y="282253"/>
                <a:ext cx="70866" cy="97441"/>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4"/>
              <p:cNvSpPr/>
              <p:nvPr/>
            </p:nvSpPr>
            <p:spPr>
              <a:xfrm>
                <a:off x="1734008" y="266361"/>
                <a:ext cx="9000" cy="90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4"/>
              <p:cNvSpPr/>
              <p:nvPr/>
            </p:nvSpPr>
            <p:spPr>
              <a:xfrm>
                <a:off x="1719575" y="252636"/>
                <a:ext cx="26575" cy="35433"/>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1319"/>
        <p:cNvGrpSpPr/>
        <p:nvPr/>
      </p:nvGrpSpPr>
      <p:grpSpPr>
        <a:xfrm>
          <a:off x="0" y="0"/>
          <a:ext cx="0" cy="0"/>
          <a:chOff x="0" y="0"/>
          <a:chExt cx="0" cy="0"/>
        </a:xfrm>
      </p:grpSpPr>
      <p:grpSp>
        <p:nvGrpSpPr>
          <p:cNvPr id="1320" name="Google Shape;1320;p15"/>
          <p:cNvGrpSpPr/>
          <p:nvPr/>
        </p:nvGrpSpPr>
        <p:grpSpPr>
          <a:xfrm>
            <a:off x="7200" y="-1425"/>
            <a:ext cx="9144000" cy="5143500"/>
            <a:chOff x="7200" y="-1425"/>
            <a:chExt cx="9144000" cy="5143500"/>
          </a:xfrm>
        </p:grpSpPr>
        <p:grpSp>
          <p:nvGrpSpPr>
            <p:cNvPr id="1321" name="Google Shape;1321;p15"/>
            <p:cNvGrpSpPr/>
            <p:nvPr/>
          </p:nvGrpSpPr>
          <p:grpSpPr>
            <a:xfrm>
              <a:off x="7200" y="733564"/>
              <a:ext cx="9144000" cy="3674946"/>
              <a:chOff x="7200" y="733564"/>
              <a:chExt cx="9144000" cy="3674946"/>
            </a:xfrm>
          </p:grpSpPr>
          <p:cxnSp>
            <p:nvCxnSpPr>
              <p:cNvPr id="1322" name="Google Shape;1322;p15"/>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23" name="Google Shape;1323;p15"/>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24" name="Google Shape;1324;p15"/>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25" name="Google Shape;1325;p15"/>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26" name="Google Shape;1326;p15"/>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327" name="Google Shape;1327;p15"/>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328" name="Google Shape;1328;p15"/>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29" name="Google Shape;1329;p15"/>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0" name="Google Shape;1330;p15"/>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1" name="Google Shape;1331;p15"/>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2" name="Google Shape;1332;p15"/>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3" name="Google Shape;1333;p15"/>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4" name="Google Shape;1334;p15"/>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5" name="Google Shape;1335;p15"/>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36" name="Google Shape;1336;p15"/>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37" name="Google Shape;1337;p15"/>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38" name="Google Shape;1338;p15"/>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39" name="Google Shape;1339;p15"/>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40" name="Google Shape;1340;p15"/>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41" name="Google Shape;1341;p15"/>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42" name="Google Shape;1342;p15"/>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43" name="Google Shape;1343;p15"/>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44" name="Google Shape;1344;p15"/>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45" name="Google Shape;1345;p15"/>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46" name="Google Shape;1346;p15"/>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47" name="Google Shape;1347;p15"/>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48" name="Google Shape;1348;p15"/>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49" name="Google Shape;1349;p15"/>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50" name="Google Shape;1350;p15"/>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51" name="Google Shape;1351;p15"/>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52" name="Google Shape;1352;p15"/>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353" name="Google Shape;135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54" name="Google Shape;1354;p15"/>
          <p:cNvGrpSpPr/>
          <p:nvPr/>
        </p:nvGrpSpPr>
        <p:grpSpPr>
          <a:xfrm rot="-5400000" flipH="1">
            <a:off x="8261791" y="2175318"/>
            <a:ext cx="1428750" cy="792861"/>
            <a:chOff x="14215182" y="-5691594"/>
            <a:chExt cx="1428750" cy="792861"/>
          </a:xfrm>
        </p:grpSpPr>
        <p:sp>
          <p:nvSpPr>
            <p:cNvPr id="1355" name="Google Shape;1355;p15"/>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5"/>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5"/>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5"/>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5"/>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5"/>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5"/>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5"/>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63" name="Google Shape;1363;p15"/>
          <p:cNvGrpSpPr/>
          <p:nvPr/>
        </p:nvGrpSpPr>
        <p:grpSpPr>
          <a:xfrm>
            <a:off x="43991" y="109056"/>
            <a:ext cx="8856370" cy="4887817"/>
            <a:chOff x="43991" y="109056"/>
            <a:chExt cx="8856370" cy="4887817"/>
          </a:xfrm>
        </p:grpSpPr>
        <p:grpSp>
          <p:nvGrpSpPr>
            <p:cNvPr id="1364" name="Google Shape;1364;p15"/>
            <p:cNvGrpSpPr/>
            <p:nvPr/>
          </p:nvGrpSpPr>
          <p:grpSpPr>
            <a:xfrm>
              <a:off x="6564310" y="4794976"/>
              <a:ext cx="2336050" cy="201896"/>
              <a:chOff x="200943" y="-1654195"/>
              <a:chExt cx="2849884" cy="246305"/>
            </a:xfrm>
          </p:grpSpPr>
          <p:sp>
            <p:nvSpPr>
              <p:cNvPr id="1365" name="Google Shape;1365;p15"/>
              <p:cNvSpPr/>
              <p:nvPr/>
            </p:nvSpPr>
            <p:spPr>
              <a:xfrm>
                <a:off x="200943" y="-1654195"/>
                <a:ext cx="104775" cy="228600"/>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5"/>
              <p:cNvSpPr/>
              <p:nvPr/>
            </p:nvSpPr>
            <p:spPr>
              <a:xfrm>
                <a:off x="380081" y="-1563160"/>
                <a:ext cx="95250" cy="19050"/>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5"/>
              <p:cNvSpPr/>
              <p:nvPr/>
            </p:nvSpPr>
            <p:spPr>
              <a:xfrm>
                <a:off x="397066" y="-1500449"/>
                <a:ext cx="95250" cy="28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5"/>
              <p:cNvSpPr/>
              <p:nvPr/>
            </p:nvSpPr>
            <p:spPr>
              <a:xfrm>
                <a:off x="550544" y="-1599841"/>
                <a:ext cx="133350" cy="152400"/>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5"/>
              <p:cNvSpPr/>
              <p:nvPr/>
            </p:nvSpPr>
            <p:spPr>
              <a:xfrm>
                <a:off x="688264" y="-1562446"/>
                <a:ext cx="133350" cy="104775"/>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5"/>
              <p:cNvSpPr/>
              <p:nvPr/>
            </p:nvSpPr>
            <p:spPr>
              <a:xfrm>
                <a:off x="823670" y="-1602988"/>
                <a:ext cx="76200" cy="57150"/>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5"/>
              <p:cNvSpPr/>
              <p:nvPr/>
            </p:nvSpPr>
            <p:spPr>
              <a:xfrm>
                <a:off x="944525" y="-1581712"/>
                <a:ext cx="85725" cy="114300"/>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5"/>
              <p:cNvSpPr/>
              <p:nvPr/>
            </p:nvSpPr>
            <p:spPr>
              <a:xfrm>
                <a:off x="1082215" y="-1585060"/>
                <a:ext cx="57150" cy="161925"/>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5"/>
              <p:cNvSpPr/>
              <p:nvPr/>
            </p:nvSpPr>
            <p:spPr>
              <a:xfrm>
                <a:off x="1171047" y="-1612475"/>
                <a:ext cx="85725" cy="142875"/>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5"/>
              <p:cNvSpPr/>
              <p:nvPr/>
            </p:nvSpPr>
            <p:spPr>
              <a:xfrm>
                <a:off x="1286685" y="-1550765"/>
                <a:ext cx="66675" cy="142875"/>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5"/>
              <p:cNvSpPr/>
              <p:nvPr/>
            </p:nvSpPr>
            <p:spPr>
              <a:xfrm>
                <a:off x="1370524" y="-1589560"/>
                <a:ext cx="57150" cy="171450"/>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5"/>
              <p:cNvSpPr/>
              <p:nvPr/>
            </p:nvSpPr>
            <p:spPr>
              <a:xfrm>
                <a:off x="1480726" y="-1544455"/>
                <a:ext cx="114300" cy="28575"/>
              </a:xfrm>
              <a:custGeom>
                <a:avLst/>
                <a:gdLst/>
                <a:ahLst/>
                <a:cxnLst/>
                <a:rect l="l" t="t" r="r" b="b"/>
                <a:pathLst>
                  <a:path w="114300" h="28575" extrusionOk="0">
                    <a:moveTo>
                      <a:pt x="106490" y="691"/>
                    </a:moveTo>
                    <a:cubicBezTo>
                      <a:pt x="75438" y="14693"/>
                      <a:pt x="40862" y="19265"/>
                      <a:pt x="7144" y="14788"/>
                    </a:cubicBezTo>
                    <a:cubicBezTo>
                      <a:pt x="3334" y="14312"/>
                      <a:pt x="0" y="18408"/>
                      <a:pt x="0" y="21932"/>
                    </a:cubicBezTo>
                    <a:cubicBezTo>
                      <a:pt x="0" y="26218"/>
                      <a:pt x="3334" y="28600"/>
                      <a:pt x="7144" y="29076"/>
                    </a:cubicBezTo>
                    <a:cubicBezTo>
                      <a:pt x="43529" y="33934"/>
                      <a:pt x="80296" y="28123"/>
                      <a:pt x="113729" y="13074"/>
                    </a:cubicBezTo>
                    <a:cubicBezTo>
                      <a:pt x="122111" y="9264"/>
                      <a:pt x="114871" y="-3023"/>
                      <a:pt x="106490" y="6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5"/>
              <p:cNvSpPr/>
              <p:nvPr/>
            </p:nvSpPr>
            <p:spPr>
              <a:xfrm>
                <a:off x="1647002" y="-1556761"/>
                <a:ext cx="104775" cy="85725"/>
              </a:xfrm>
              <a:custGeom>
                <a:avLst/>
                <a:gdLst/>
                <a:ahLst/>
                <a:cxnLst/>
                <a:rect l="l" t="t" r="r" b="b"/>
                <a:pathLst>
                  <a:path w="104775" h="85725" extrusionOk="0">
                    <a:moveTo>
                      <a:pt x="73278" y="4901"/>
                    </a:moveTo>
                    <a:cubicBezTo>
                      <a:pt x="69944" y="-3386"/>
                      <a:pt x="57276" y="-528"/>
                      <a:pt x="59466" y="8711"/>
                    </a:cubicBezTo>
                    <a:cubicBezTo>
                      <a:pt x="63277" y="24046"/>
                      <a:pt x="63943" y="40144"/>
                      <a:pt x="60991" y="55669"/>
                    </a:cubicBezTo>
                    <a:cubicBezTo>
                      <a:pt x="59276" y="64528"/>
                      <a:pt x="54799" y="80149"/>
                      <a:pt x="42703" y="76720"/>
                    </a:cubicBezTo>
                    <a:cubicBezTo>
                      <a:pt x="31082" y="73481"/>
                      <a:pt x="21176" y="59479"/>
                      <a:pt x="16890" y="48811"/>
                    </a:cubicBezTo>
                    <a:cubicBezTo>
                      <a:pt x="13080" y="39191"/>
                      <a:pt x="12318" y="26809"/>
                      <a:pt x="21081" y="19665"/>
                    </a:cubicBezTo>
                    <a:cubicBezTo>
                      <a:pt x="26986" y="14902"/>
                      <a:pt x="38797" y="11664"/>
                      <a:pt x="43941" y="19189"/>
                    </a:cubicBezTo>
                    <a:cubicBezTo>
                      <a:pt x="49084" y="26713"/>
                      <a:pt x="61467" y="19570"/>
                      <a:pt x="56323" y="11950"/>
                    </a:cubicBezTo>
                    <a:cubicBezTo>
                      <a:pt x="47941" y="-433"/>
                      <a:pt x="32606" y="-1957"/>
                      <a:pt x="19747" y="3853"/>
                    </a:cubicBezTo>
                    <a:cubicBezTo>
                      <a:pt x="4793" y="10616"/>
                      <a:pt x="-1779" y="25951"/>
                      <a:pt x="411" y="41763"/>
                    </a:cubicBezTo>
                    <a:cubicBezTo>
                      <a:pt x="2888" y="59289"/>
                      <a:pt x="15175" y="77005"/>
                      <a:pt x="30129" y="86340"/>
                    </a:cubicBezTo>
                    <a:cubicBezTo>
                      <a:pt x="37845" y="91198"/>
                      <a:pt x="47274" y="93007"/>
                      <a:pt x="55847" y="89197"/>
                    </a:cubicBezTo>
                    <a:cubicBezTo>
                      <a:pt x="63181" y="85959"/>
                      <a:pt x="67944" y="79196"/>
                      <a:pt x="70992" y="72052"/>
                    </a:cubicBezTo>
                    <a:cubicBezTo>
                      <a:pt x="74516" y="63670"/>
                      <a:pt x="76326" y="54431"/>
                      <a:pt x="76993" y="45097"/>
                    </a:cubicBezTo>
                    <a:cubicBezTo>
                      <a:pt x="83565" y="56812"/>
                      <a:pt x="90899" y="68052"/>
                      <a:pt x="98995" y="78815"/>
                    </a:cubicBezTo>
                    <a:cubicBezTo>
                      <a:pt x="101377" y="81958"/>
                      <a:pt x="105187" y="83482"/>
                      <a:pt x="108806" y="81387"/>
                    </a:cubicBezTo>
                    <a:cubicBezTo>
                      <a:pt x="111854" y="79672"/>
                      <a:pt x="113664" y="74719"/>
                      <a:pt x="111378" y="71576"/>
                    </a:cubicBezTo>
                    <a:cubicBezTo>
                      <a:pt x="95947" y="51002"/>
                      <a:pt x="82993" y="28523"/>
                      <a:pt x="73278" y="4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5"/>
              <p:cNvSpPr/>
              <p:nvPr/>
            </p:nvSpPr>
            <p:spPr>
              <a:xfrm>
                <a:off x="1775556" y="-1565184"/>
                <a:ext cx="76200" cy="95250"/>
              </a:xfrm>
              <a:custGeom>
                <a:avLst/>
                <a:gdLst/>
                <a:ahLst/>
                <a:cxnLst/>
                <a:rect l="l" t="t" r="r" b="b"/>
                <a:pathLst>
                  <a:path w="76200" h="95250" extrusionOk="0">
                    <a:moveTo>
                      <a:pt x="73406" y="30850"/>
                    </a:moveTo>
                    <a:cubicBezTo>
                      <a:pt x="62643" y="29612"/>
                      <a:pt x="51880" y="29898"/>
                      <a:pt x="41212" y="31422"/>
                    </a:cubicBezTo>
                    <a:cubicBezTo>
                      <a:pt x="38545" y="22563"/>
                      <a:pt x="35687" y="13800"/>
                      <a:pt x="32163" y="5228"/>
                    </a:cubicBezTo>
                    <a:cubicBezTo>
                      <a:pt x="30734" y="1704"/>
                      <a:pt x="27401" y="-868"/>
                      <a:pt x="23400" y="275"/>
                    </a:cubicBezTo>
                    <a:cubicBezTo>
                      <a:pt x="20066" y="1227"/>
                      <a:pt x="16923" y="5514"/>
                      <a:pt x="18447" y="9038"/>
                    </a:cubicBezTo>
                    <a:cubicBezTo>
                      <a:pt x="21781" y="17325"/>
                      <a:pt x="24638" y="25707"/>
                      <a:pt x="27210" y="34184"/>
                    </a:cubicBezTo>
                    <a:cubicBezTo>
                      <a:pt x="19114" y="36279"/>
                      <a:pt x="11113" y="39042"/>
                      <a:pt x="3493" y="42661"/>
                    </a:cubicBezTo>
                    <a:cubicBezTo>
                      <a:pt x="-32" y="44280"/>
                      <a:pt x="-889" y="49329"/>
                      <a:pt x="921" y="52472"/>
                    </a:cubicBezTo>
                    <a:cubicBezTo>
                      <a:pt x="3017" y="56091"/>
                      <a:pt x="7208" y="56663"/>
                      <a:pt x="10732" y="55044"/>
                    </a:cubicBezTo>
                    <a:cubicBezTo>
                      <a:pt x="17209" y="51996"/>
                      <a:pt x="24067" y="49710"/>
                      <a:pt x="30925" y="47995"/>
                    </a:cubicBezTo>
                    <a:cubicBezTo>
                      <a:pt x="34925" y="64188"/>
                      <a:pt x="37592" y="80666"/>
                      <a:pt x="38545" y="97430"/>
                    </a:cubicBezTo>
                    <a:cubicBezTo>
                      <a:pt x="39021" y="106574"/>
                      <a:pt x="53309" y="106669"/>
                      <a:pt x="52832" y="97430"/>
                    </a:cubicBezTo>
                    <a:cubicBezTo>
                      <a:pt x="51880" y="79904"/>
                      <a:pt x="49118" y="62473"/>
                      <a:pt x="45022" y="45423"/>
                    </a:cubicBezTo>
                    <a:cubicBezTo>
                      <a:pt x="54452" y="44280"/>
                      <a:pt x="63977" y="44185"/>
                      <a:pt x="73502" y="45233"/>
                    </a:cubicBezTo>
                    <a:cubicBezTo>
                      <a:pt x="77312" y="45709"/>
                      <a:pt x="80645" y="41613"/>
                      <a:pt x="80645" y="38089"/>
                    </a:cubicBezTo>
                    <a:cubicBezTo>
                      <a:pt x="80645" y="33898"/>
                      <a:pt x="77312" y="31422"/>
                      <a:pt x="73502" y="309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5"/>
              <p:cNvSpPr/>
              <p:nvPr/>
            </p:nvSpPr>
            <p:spPr>
              <a:xfrm>
                <a:off x="1871134" y="-1617518"/>
                <a:ext cx="114300" cy="142875"/>
              </a:xfrm>
              <a:custGeom>
                <a:avLst/>
                <a:gdLst/>
                <a:ahLst/>
                <a:cxnLst/>
                <a:rect l="l" t="t" r="r" b="b"/>
                <a:pathLst>
                  <a:path w="114300" h="142875" extrusionOk="0">
                    <a:moveTo>
                      <a:pt x="93748" y="64229"/>
                    </a:moveTo>
                    <a:cubicBezTo>
                      <a:pt x="93177" y="62134"/>
                      <a:pt x="91843" y="60229"/>
                      <a:pt x="89081" y="59371"/>
                    </a:cubicBezTo>
                    <a:cubicBezTo>
                      <a:pt x="75841" y="55466"/>
                      <a:pt x="62030" y="53466"/>
                      <a:pt x="48219" y="53847"/>
                    </a:cubicBezTo>
                    <a:cubicBezTo>
                      <a:pt x="44980" y="53847"/>
                      <a:pt x="41551" y="53847"/>
                      <a:pt x="38408" y="54513"/>
                    </a:cubicBezTo>
                    <a:cubicBezTo>
                      <a:pt x="34598" y="55276"/>
                      <a:pt x="32502" y="58514"/>
                      <a:pt x="30407" y="61562"/>
                    </a:cubicBezTo>
                    <a:cubicBezTo>
                      <a:pt x="28311" y="64610"/>
                      <a:pt x="26692" y="68039"/>
                      <a:pt x="25263" y="71468"/>
                    </a:cubicBezTo>
                    <a:cubicBezTo>
                      <a:pt x="21453" y="49370"/>
                      <a:pt x="17739" y="27272"/>
                      <a:pt x="13928" y="5174"/>
                    </a:cubicBezTo>
                    <a:cubicBezTo>
                      <a:pt x="12405" y="-3875"/>
                      <a:pt x="-1407" y="-65"/>
                      <a:pt x="117" y="8984"/>
                    </a:cubicBezTo>
                    <a:cubicBezTo>
                      <a:pt x="7642" y="53180"/>
                      <a:pt x="15262" y="97376"/>
                      <a:pt x="22787" y="141572"/>
                    </a:cubicBezTo>
                    <a:cubicBezTo>
                      <a:pt x="24311" y="150621"/>
                      <a:pt x="38122" y="146811"/>
                      <a:pt x="36598" y="137762"/>
                    </a:cubicBezTo>
                    <a:cubicBezTo>
                      <a:pt x="36312" y="135952"/>
                      <a:pt x="35931" y="134047"/>
                      <a:pt x="35645" y="132238"/>
                    </a:cubicBezTo>
                    <a:cubicBezTo>
                      <a:pt x="48981" y="145668"/>
                      <a:pt x="70412" y="149287"/>
                      <a:pt x="87843" y="142906"/>
                    </a:cubicBezTo>
                    <a:cubicBezTo>
                      <a:pt x="105940" y="136238"/>
                      <a:pt x="118894" y="119379"/>
                      <a:pt x="116513" y="99472"/>
                    </a:cubicBezTo>
                    <a:cubicBezTo>
                      <a:pt x="114703" y="85089"/>
                      <a:pt x="106131" y="71373"/>
                      <a:pt x="93653" y="64229"/>
                    </a:cubicBezTo>
                    <a:close/>
                    <a:moveTo>
                      <a:pt x="94510" y="122713"/>
                    </a:moveTo>
                    <a:cubicBezTo>
                      <a:pt x="86509" y="130333"/>
                      <a:pt x="73650" y="133190"/>
                      <a:pt x="63077" y="131095"/>
                    </a:cubicBezTo>
                    <a:cubicBezTo>
                      <a:pt x="50886" y="128713"/>
                      <a:pt x="41361" y="120617"/>
                      <a:pt x="37360" y="108425"/>
                    </a:cubicBezTo>
                    <a:cubicBezTo>
                      <a:pt x="33074" y="95376"/>
                      <a:pt x="34788" y="79945"/>
                      <a:pt x="42980" y="68515"/>
                    </a:cubicBezTo>
                    <a:cubicBezTo>
                      <a:pt x="51362" y="67944"/>
                      <a:pt x="59648" y="68325"/>
                      <a:pt x="67935" y="69468"/>
                    </a:cubicBezTo>
                    <a:cubicBezTo>
                      <a:pt x="68888" y="71754"/>
                      <a:pt x="70888" y="73563"/>
                      <a:pt x="74222" y="73468"/>
                    </a:cubicBezTo>
                    <a:cubicBezTo>
                      <a:pt x="85556" y="72992"/>
                      <a:pt x="95272" y="80898"/>
                      <a:pt x="99939" y="91661"/>
                    </a:cubicBezTo>
                    <a:cubicBezTo>
                      <a:pt x="104606" y="102519"/>
                      <a:pt x="103178" y="114426"/>
                      <a:pt x="94510" y="12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5"/>
              <p:cNvSpPr/>
              <p:nvPr/>
            </p:nvSpPr>
            <p:spPr>
              <a:xfrm>
                <a:off x="2028185" y="-1533152"/>
                <a:ext cx="66675" cy="19050"/>
              </a:xfrm>
              <a:custGeom>
                <a:avLst/>
                <a:gdLst/>
                <a:ahLst/>
                <a:cxnLst/>
                <a:rect l="l" t="t" r="r" b="b"/>
                <a:pathLst>
                  <a:path w="66675" h="19050" extrusionOk="0">
                    <a:moveTo>
                      <a:pt x="59950" y="151"/>
                    </a:moveTo>
                    <a:cubicBezTo>
                      <a:pt x="41662" y="3008"/>
                      <a:pt x="23470" y="5961"/>
                      <a:pt x="5182" y="8819"/>
                    </a:cubicBezTo>
                    <a:cubicBezTo>
                      <a:pt x="1372" y="9390"/>
                      <a:pt x="-724" y="14153"/>
                      <a:pt x="229" y="17582"/>
                    </a:cubicBezTo>
                    <a:cubicBezTo>
                      <a:pt x="1372" y="21677"/>
                      <a:pt x="5182" y="23201"/>
                      <a:pt x="8992" y="22535"/>
                    </a:cubicBezTo>
                    <a:cubicBezTo>
                      <a:pt x="27280" y="19677"/>
                      <a:pt x="45472" y="16724"/>
                      <a:pt x="63760" y="13867"/>
                    </a:cubicBezTo>
                    <a:cubicBezTo>
                      <a:pt x="67570" y="13295"/>
                      <a:pt x="69666" y="8533"/>
                      <a:pt x="68713" y="5104"/>
                    </a:cubicBezTo>
                    <a:cubicBezTo>
                      <a:pt x="67570" y="1008"/>
                      <a:pt x="63760" y="-516"/>
                      <a:pt x="59950" y="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5"/>
              <p:cNvSpPr/>
              <p:nvPr/>
            </p:nvSpPr>
            <p:spPr>
              <a:xfrm>
                <a:off x="2137246" y="-1570315"/>
                <a:ext cx="85725" cy="95250"/>
              </a:xfrm>
              <a:custGeom>
                <a:avLst/>
                <a:gdLst/>
                <a:ahLst/>
                <a:cxnLst/>
                <a:rect l="l" t="t" r="r" b="b"/>
                <a:pathLst>
                  <a:path w="85725" h="95250" extrusionOk="0">
                    <a:moveTo>
                      <a:pt x="84239" y="77891"/>
                    </a:moveTo>
                    <a:cubicBezTo>
                      <a:pt x="64617" y="88464"/>
                      <a:pt x="36709" y="87607"/>
                      <a:pt x="22517" y="68461"/>
                    </a:cubicBezTo>
                    <a:cubicBezTo>
                      <a:pt x="16516" y="60365"/>
                      <a:pt x="13087" y="49602"/>
                      <a:pt x="14802" y="39505"/>
                    </a:cubicBezTo>
                    <a:cubicBezTo>
                      <a:pt x="16421" y="29980"/>
                      <a:pt x="22231" y="22456"/>
                      <a:pt x="30804" y="17979"/>
                    </a:cubicBezTo>
                    <a:cubicBezTo>
                      <a:pt x="39853" y="13216"/>
                      <a:pt x="50711" y="12931"/>
                      <a:pt x="59283" y="18550"/>
                    </a:cubicBezTo>
                    <a:cubicBezTo>
                      <a:pt x="66999" y="23599"/>
                      <a:pt x="74142" y="11216"/>
                      <a:pt x="66523" y="6168"/>
                    </a:cubicBezTo>
                    <a:cubicBezTo>
                      <a:pt x="43663" y="-8786"/>
                      <a:pt x="11182" y="5120"/>
                      <a:pt x="2515" y="29980"/>
                    </a:cubicBezTo>
                    <a:cubicBezTo>
                      <a:pt x="-7296" y="58365"/>
                      <a:pt x="12897" y="89035"/>
                      <a:pt x="40615" y="96655"/>
                    </a:cubicBezTo>
                    <a:cubicBezTo>
                      <a:pt x="57664" y="101323"/>
                      <a:pt x="76143" y="98465"/>
                      <a:pt x="91478" y="90083"/>
                    </a:cubicBezTo>
                    <a:cubicBezTo>
                      <a:pt x="99574" y="85702"/>
                      <a:pt x="92335" y="73414"/>
                      <a:pt x="84239" y="777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5"/>
              <p:cNvSpPr/>
              <p:nvPr/>
            </p:nvSpPr>
            <p:spPr>
              <a:xfrm>
                <a:off x="2282057" y="-1615730"/>
                <a:ext cx="57150" cy="161925"/>
              </a:xfrm>
              <a:custGeom>
                <a:avLst/>
                <a:gdLst/>
                <a:ahLst/>
                <a:cxnLst/>
                <a:rect l="l" t="t" r="r" b="b"/>
                <a:pathLst>
                  <a:path w="57150" h="161925" extrusionOk="0">
                    <a:moveTo>
                      <a:pt x="16580" y="81681"/>
                    </a:moveTo>
                    <a:cubicBezTo>
                      <a:pt x="13818" y="68251"/>
                      <a:pt x="13437" y="54059"/>
                      <a:pt x="15818" y="40533"/>
                    </a:cubicBezTo>
                    <a:cubicBezTo>
                      <a:pt x="17057" y="33675"/>
                      <a:pt x="18485" y="25960"/>
                      <a:pt x="22486" y="20150"/>
                    </a:cubicBezTo>
                    <a:cubicBezTo>
                      <a:pt x="25534" y="15864"/>
                      <a:pt x="33916" y="10530"/>
                      <a:pt x="37821" y="16911"/>
                    </a:cubicBezTo>
                    <a:cubicBezTo>
                      <a:pt x="42679" y="24722"/>
                      <a:pt x="55061" y="17483"/>
                      <a:pt x="50203" y="9672"/>
                    </a:cubicBezTo>
                    <a:cubicBezTo>
                      <a:pt x="40298" y="-6044"/>
                      <a:pt x="19057" y="-900"/>
                      <a:pt x="10199" y="12911"/>
                    </a:cubicBezTo>
                    <a:cubicBezTo>
                      <a:pt x="674" y="27770"/>
                      <a:pt x="-755" y="49296"/>
                      <a:pt x="292" y="66537"/>
                    </a:cubicBezTo>
                    <a:cubicBezTo>
                      <a:pt x="2674" y="103303"/>
                      <a:pt x="20200" y="138736"/>
                      <a:pt x="49346" y="161596"/>
                    </a:cubicBezTo>
                    <a:cubicBezTo>
                      <a:pt x="56490" y="167216"/>
                      <a:pt x="66682" y="157120"/>
                      <a:pt x="59443" y="151500"/>
                    </a:cubicBezTo>
                    <a:cubicBezTo>
                      <a:pt x="37250" y="134069"/>
                      <a:pt x="22200" y="109399"/>
                      <a:pt x="16580" y="81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5"/>
              <p:cNvSpPr/>
              <p:nvPr/>
            </p:nvSpPr>
            <p:spPr>
              <a:xfrm>
                <a:off x="2372321" y="-1583994"/>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5"/>
              <p:cNvSpPr/>
              <p:nvPr/>
            </p:nvSpPr>
            <p:spPr>
              <a:xfrm>
                <a:off x="2478061" y="-1615977"/>
                <a:ext cx="66675" cy="180975"/>
              </a:xfrm>
              <a:custGeom>
                <a:avLst/>
                <a:gdLst/>
                <a:ahLst/>
                <a:cxnLst/>
                <a:rect l="l" t="t" r="r" b="b"/>
                <a:pathLst>
                  <a:path w="66675" h="180975" extrusionOk="0">
                    <a:moveTo>
                      <a:pt x="10314" y="1347"/>
                    </a:moveTo>
                    <a:cubicBezTo>
                      <a:pt x="2885" y="-4083"/>
                      <a:pt x="-4259" y="8300"/>
                      <a:pt x="3075" y="13729"/>
                    </a:cubicBezTo>
                    <a:cubicBezTo>
                      <a:pt x="52510" y="50210"/>
                      <a:pt x="67941" y="123934"/>
                      <a:pt x="38223" y="177464"/>
                    </a:cubicBezTo>
                    <a:cubicBezTo>
                      <a:pt x="33746" y="185465"/>
                      <a:pt x="46128" y="192704"/>
                      <a:pt x="50605" y="184703"/>
                    </a:cubicBezTo>
                    <a:cubicBezTo>
                      <a:pt x="84324" y="123838"/>
                      <a:pt x="66131" y="42590"/>
                      <a:pt x="10314" y="13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5"/>
              <p:cNvSpPr/>
              <p:nvPr/>
            </p:nvSpPr>
            <p:spPr>
              <a:xfrm>
                <a:off x="2568189" y="-1508563"/>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5"/>
              <p:cNvSpPr/>
              <p:nvPr/>
            </p:nvSpPr>
            <p:spPr>
              <a:xfrm>
                <a:off x="2642704" y="-1554624"/>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5"/>
              <p:cNvSpPr/>
              <p:nvPr/>
            </p:nvSpPr>
            <p:spPr>
              <a:xfrm>
                <a:off x="2665755" y="-1506142"/>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5"/>
              <p:cNvSpPr/>
              <p:nvPr/>
            </p:nvSpPr>
            <p:spPr>
              <a:xfrm>
                <a:off x="2792270" y="-1569890"/>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5"/>
              <p:cNvSpPr/>
              <p:nvPr/>
            </p:nvSpPr>
            <p:spPr>
              <a:xfrm>
                <a:off x="2924156" y="-1560673"/>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5"/>
              <p:cNvSpPr/>
              <p:nvPr/>
            </p:nvSpPr>
            <p:spPr>
              <a:xfrm>
                <a:off x="3037778" y="-1577768"/>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5"/>
              <p:cNvSpPr/>
              <p:nvPr/>
            </p:nvSpPr>
            <p:spPr>
              <a:xfrm>
                <a:off x="3022252" y="-1592532"/>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2" name="Google Shape;1392;p15"/>
            <p:cNvGrpSpPr/>
            <p:nvPr/>
          </p:nvGrpSpPr>
          <p:grpSpPr>
            <a:xfrm>
              <a:off x="7780236" y="109056"/>
              <a:ext cx="597235" cy="368586"/>
              <a:chOff x="4781428" y="-2004357"/>
              <a:chExt cx="597235" cy="368586"/>
            </a:xfrm>
          </p:grpSpPr>
          <p:sp>
            <p:nvSpPr>
              <p:cNvPr id="1393" name="Google Shape;1393;p15"/>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5"/>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5"/>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5"/>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5"/>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5"/>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15"/>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15"/>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5"/>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5"/>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5"/>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5"/>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5"/>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5"/>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5"/>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5"/>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09" name="Google Shape;1409;p15"/>
            <p:cNvGrpSpPr/>
            <p:nvPr/>
          </p:nvGrpSpPr>
          <p:grpSpPr>
            <a:xfrm>
              <a:off x="43991" y="746921"/>
              <a:ext cx="649061" cy="179413"/>
              <a:chOff x="-2141812" y="-334602"/>
              <a:chExt cx="612321" cy="169258"/>
            </a:xfrm>
          </p:grpSpPr>
          <p:sp>
            <p:nvSpPr>
              <p:cNvPr id="1410" name="Google Shape;1410;p15"/>
              <p:cNvSpPr/>
              <p:nvPr/>
            </p:nvSpPr>
            <p:spPr>
              <a:xfrm>
                <a:off x="-2141812" y="-284790"/>
                <a:ext cx="115157" cy="70866"/>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5"/>
              <p:cNvSpPr/>
              <p:nvPr/>
            </p:nvSpPr>
            <p:spPr>
              <a:xfrm>
                <a:off x="-1999582" y="-297964"/>
                <a:ext cx="79724" cy="88582"/>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15"/>
              <p:cNvSpPr/>
              <p:nvPr/>
            </p:nvSpPr>
            <p:spPr>
              <a:xfrm>
                <a:off x="-1901427" y="-245068"/>
                <a:ext cx="79724" cy="79724"/>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15"/>
              <p:cNvSpPr/>
              <p:nvPr/>
            </p:nvSpPr>
            <p:spPr>
              <a:xfrm>
                <a:off x="-1802938" y="-321434"/>
                <a:ext cx="62008" cy="132874"/>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15"/>
              <p:cNvSpPr/>
              <p:nvPr/>
            </p:nvSpPr>
            <p:spPr>
              <a:xfrm>
                <a:off x="-1736953" y="-295378"/>
                <a:ext cx="97441" cy="106299"/>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15"/>
              <p:cNvSpPr/>
              <p:nvPr/>
            </p:nvSpPr>
            <p:spPr>
              <a:xfrm>
                <a:off x="-1635973" y="-319131"/>
                <a:ext cx="44291" cy="62008"/>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15"/>
              <p:cNvSpPr/>
              <p:nvPr/>
            </p:nvSpPr>
            <p:spPr>
              <a:xfrm>
                <a:off x="-1573782" y="-334602"/>
                <a:ext cx="44291" cy="168307"/>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17" name="Google Shape;1417;p15"/>
            <p:cNvGrpSpPr/>
            <p:nvPr/>
          </p:nvGrpSpPr>
          <p:grpSpPr>
            <a:xfrm>
              <a:off x="153237" y="4604008"/>
              <a:ext cx="956031" cy="356387"/>
              <a:chOff x="3634100" y="-2020492"/>
              <a:chExt cx="956031" cy="356387"/>
            </a:xfrm>
          </p:grpSpPr>
          <p:sp>
            <p:nvSpPr>
              <p:cNvPr id="1418" name="Google Shape;1418;p15"/>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15"/>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15"/>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15"/>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15"/>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15"/>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15"/>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15"/>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15"/>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15"/>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15"/>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15"/>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5"/>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5"/>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15"/>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15"/>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15"/>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15"/>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15"/>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15"/>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15"/>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15"/>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15"/>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15"/>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5"/>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1443"/>
        <p:cNvGrpSpPr/>
        <p:nvPr/>
      </p:nvGrpSpPr>
      <p:grpSpPr>
        <a:xfrm>
          <a:off x="0" y="0"/>
          <a:ext cx="0" cy="0"/>
          <a:chOff x="0" y="0"/>
          <a:chExt cx="0" cy="0"/>
        </a:xfrm>
      </p:grpSpPr>
      <p:grpSp>
        <p:nvGrpSpPr>
          <p:cNvPr id="1444" name="Google Shape;1444;p16"/>
          <p:cNvGrpSpPr/>
          <p:nvPr/>
        </p:nvGrpSpPr>
        <p:grpSpPr>
          <a:xfrm>
            <a:off x="7200" y="-1425"/>
            <a:ext cx="9144000" cy="5143500"/>
            <a:chOff x="7200" y="-1425"/>
            <a:chExt cx="9144000" cy="5143500"/>
          </a:xfrm>
        </p:grpSpPr>
        <p:grpSp>
          <p:nvGrpSpPr>
            <p:cNvPr id="1445" name="Google Shape;1445;p16"/>
            <p:cNvGrpSpPr/>
            <p:nvPr/>
          </p:nvGrpSpPr>
          <p:grpSpPr>
            <a:xfrm>
              <a:off x="7200" y="733564"/>
              <a:ext cx="9144000" cy="3674946"/>
              <a:chOff x="7200" y="733564"/>
              <a:chExt cx="9144000" cy="3674946"/>
            </a:xfrm>
          </p:grpSpPr>
          <p:cxnSp>
            <p:nvCxnSpPr>
              <p:cNvPr id="1446" name="Google Shape;1446;p16"/>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47" name="Google Shape;1447;p16"/>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48" name="Google Shape;1448;p16"/>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49" name="Google Shape;1449;p16"/>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50" name="Google Shape;1450;p16"/>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451" name="Google Shape;1451;p16"/>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452" name="Google Shape;1452;p16"/>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3" name="Google Shape;1453;p16"/>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4" name="Google Shape;1454;p16"/>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5" name="Google Shape;1455;p16"/>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6" name="Google Shape;1456;p16"/>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7" name="Google Shape;1457;p16"/>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8" name="Google Shape;1458;p16"/>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459" name="Google Shape;1459;p16"/>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60" name="Google Shape;1460;p16"/>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1" name="Google Shape;1461;p16"/>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62" name="Google Shape;1462;p16"/>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3" name="Google Shape;1463;p16"/>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4" name="Google Shape;1464;p16"/>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65" name="Google Shape;1465;p16"/>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66" name="Google Shape;1466;p16"/>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7" name="Google Shape;1467;p16"/>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8" name="Google Shape;1468;p16"/>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69" name="Google Shape;1469;p16"/>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70" name="Google Shape;1470;p16"/>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71" name="Google Shape;1471;p16"/>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72" name="Google Shape;1472;p16"/>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73" name="Google Shape;1473;p16"/>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74" name="Google Shape;1474;p16"/>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75" name="Google Shape;1475;p16"/>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76" name="Google Shape;1476;p16"/>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477" name="Google Shape;147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78" name="Google Shape;1478;p16"/>
          <p:cNvSpPr txBox="1">
            <a:spLocks noGrp="1"/>
          </p:cNvSpPr>
          <p:nvPr>
            <p:ph type="subTitle" idx="1"/>
          </p:nvPr>
        </p:nvSpPr>
        <p:spPr>
          <a:xfrm>
            <a:off x="4723375" y="1708700"/>
            <a:ext cx="3585300" cy="238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9" name="Google Shape;1479;p16"/>
          <p:cNvSpPr txBox="1">
            <a:spLocks noGrp="1"/>
          </p:cNvSpPr>
          <p:nvPr>
            <p:ph type="subTitle" idx="2"/>
          </p:nvPr>
        </p:nvSpPr>
        <p:spPr>
          <a:xfrm>
            <a:off x="835325" y="1708700"/>
            <a:ext cx="3585300" cy="238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80" name="Google Shape;1480;p16"/>
          <p:cNvGrpSpPr/>
          <p:nvPr/>
        </p:nvGrpSpPr>
        <p:grpSpPr>
          <a:xfrm>
            <a:off x="441491" y="77387"/>
            <a:ext cx="8583011" cy="5009386"/>
            <a:chOff x="441491" y="77387"/>
            <a:chExt cx="8583011" cy="5009386"/>
          </a:xfrm>
        </p:grpSpPr>
        <p:grpSp>
          <p:nvGrpSpPr>
            <p:cNvPr id="1481" name="Google Shape;1481;p16"/>
            <p:cNvGrpSpPr/>
            <p:nvPr/>
          </p:nvGrpSpPr>
          <p:grpSpPr>
            <a:xfrm>
              <a:off x="6873500" y="4660648"/>
              <a:ext cx="2076088" cy="426125"/>
              <a:chOff x="179542" y="-1194723"/>
              <a:chExt cx="2679515" cy="549981"/>
            </a:xfrm>
          </p:grpSpPr>
          <p:sp>
            <p:nvSpPr>
              <p:cNvPr id="1482" name="Google Shape;1482;p16"/>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3" name="Google Shape;1483;p16"/>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6"/>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6"/>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6"/>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7" name="Google Shape;1487;p16"/>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8" name="Google Shape;1488;p16"/>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6"/>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6"/>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6"/>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6"/>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6"/>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4" name="Google Shape;1494;p16"/>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5" name="Google Shape;1495;p16"/>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6"/>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6"/>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6"/>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9" name="Google Shape;1499;p16"/>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0" name="Google Shape;1500;p16"/>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1" name="Google Shape;1501;p16"/>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2" name="Google Shape;1502;p16"/>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3" name="Google Shape;1503;p16"/>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4" name="Google Shape;1504;p16"/>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6"/>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6"/>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7" name="Google Shape;1507;p16"/>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8" name="Google Shape;1508;p16"/>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9" name="Google Shape;1509;p16"/>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0" name="Google Shape;1510;p16"/>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1" name="Google Shape;1511;p16"/>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12" name="Google Shape;1512;p16"/>
            <p:cNvGrpSpPr/>
            <p:nvPr/>
          </p:nvGrpSpPr>
          <p:grpSpPr>
            <a:xfrm>
              <a:off x="7033405" y="77387"/>
              <a:ext cx="1991097" cy="228600"/>
              <a:chOff x="6195205" y="77387"/>
              <a:chExt cx="1991097" cy="228600"/>
            </a:xfrm>
          </p:grpSpPr>
          <p:sp>
            <p:nvSpPr>
              <p:cNvPr id="1513" name="Google Shape;1513;p16"/>
              <p:cNvSpPr/>
              <p:nvPr/>
            </p:nvSpPr>
            <p:spPr>
              <a:xfrm>
                <a:off x="6195205" y="77387"/>
                <a:ext cx="123825" cy="228600"/>
              </a:xfrm>
              <a:custGeom>
                <a:avLst/>
                <a:gdLst/>
                <a:ahLst/>
                <a:cxnLst/>
                <a:rect l="l" t="t" r="r" b="b"/>
                <a:pathLst>
                  <a:path w="123825" h="228600" extrusionOk="0">
                    <a:moveTo>
                      <a:pt x="69056" y="619"/>
                    </a:moveTo>
                    <a:cubicBezTo>
                      <a:pt x="45625" y="4239"/>
                      <a:pt x="27241" y="21860"/>
                      <a:pt x="17240" y="42624"/>
                    </a:cubicBezTo>
                    <a:cubicBezTo>
                      <a:pt x="5810" y="66437"/>
                      <a:pt x="4858" y="92821"/>
                      <a:pt x="6667" y="118729"/>
                    </a:cubicBezTo>
                    <a:cubicBezTo>
                      <a:pt x="3048" y="119396"/>
                      <a:pt x="0" y="121682"/>
                      <a:pt x="0" y="125778"/>
                    </a:cubicBezTo>
                    <a:cubicBezTo>
                      <a:pt x="0" y="129302"/>
                      <a:pt x="3334" y="133398"/>
                      <a:pt x="7144" y="132921"/>
                    </a:cubicBezTo>
                    <a:cubicBezTo>
                      <a:pt x="7429" y="132921"/>
                      <a:pt x="7620" y="132921"/>
                      <a:pt x="7906" y="132921"/>
                    </a:cubicBezTo>
                    <a:cubicBezTo>
                      <a:pt x="10858" y="164449"/>
                      <a:pt x="14478" y="195882"/>
                      <a:pt x="17716" y="227409"/>
                    </a:cubicBezTo>
                    <a:cubicBezTo>
                      <a:pt x="18669" y="236458"/>
                      <a:pt x="32956" y="236553"/>
                      <a:pt x="32004" y="227409"/>
                    </a:cubicBezTo>
                    <a:lnTo>
                      <a:pt x="23622" y="147590"/>
                    </a:lnTo>
                    <a:cubicBezTo>
                      <a:pt x="23050" y="142161"/>
                      <a:pt x="22479" y="136731"/>
                      <a:pt x="21907" y="131207"/>
                    </a:cubicBezTo>
                    <a:cubicBezTo>
                      <a:pt x="37243" y="129302"/>
                      <a:pt x="52578" y="127397"/>
                      <a:pt x="67913" y="125397"/>
                    </a:cubicBezTo>
                    <a:cubicBezTo>
                      <a:pt x="71723" y="124920"/>
                      <a:pt x="75057" y="122444"/>
                      <a:pt x="75057" y="118253"/>
                    </a:cubicBezTo>
                    <a:cubicBezTo>
                      <a:pt x="75057" y="114729"/>
                      <a:pt x="71723" y="110633"/>
                      <a:pt x="67913" y="111109"/>
                    </a:cubicBezTo>
                    <a:cubicBezTo>
                      <a:pt x="52197" y="113109"/>
                      <a:pt x="36385" y="115110"/>
                      <a:pt x="20669" y="117015"/>
                    </a:cubicBezTo>
                    <a:cubicBezTo>
                      <a:pt x="19526" y="100917"/>
                      <a:pt x="19526" y="84725"/>
                      <a:pt x="23050" y="69009"/>
                    </a:cubicBezTo>
                    <a:cubicBezTo>
                      <a:pt x="27622" y="49006"/>
                      <a:pt x="38767" y="28527"/>
                      <a:pt x="57817" y="19002"/>
                    </a:cubicBezTo>
                    <a:cubicBezTo>
                      <a:pt x="75533" y="10144"/>
                      <a:pt x="100108" y="13383"/>
                      <a:pt x="111538" y="30623"/>
                    </a:cubicBezTo>
                    <a:cubicBezTo>
                      <a:pt x="116586" y="38243"/>
                      <a:pt x="128968" y="31099"/>
                      <a:pt x="123920" y="23384"/>
                    </a:cubicBezTo>
                    <a:cubicBezTo>
                      <a:pt x="111823" y="5286"/>
                      <a:pt x="90297" y="-2524"/>
                      <a:pt x="69056" y="7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4" name="Google Shape;1514;p16"/>
              <p:cNvSpPr/>
              <p:nvPr/>
            </p:nvSpPr>
            <p:spPr>
              <a:xfrm>
                <a:off x="6371323" y="160789"/>
                <a:ext cx="76200" cy="19050"/>
              </a:xfrm>
              <a:custGeom>
                <a:avLst/>
                <a:gdLst/>
                <a:ahLst/>
                <a:cxnLst/>
                <a:rect l="l" t="t" r="r" b="b"/>
                <a:pathLst>
                  <a:path w="76200" h="19050" extrusionOk="0">
                    <a:moveTo>
                      <a:pt x="75057" y="14086"/>
                    </a:moveTo>
                    <a:cubicBezTo>
                      <a:pt x="83915" y="11705"/>
                      <a:pt x="80200" y="-2106"/>
                      <a:pt x="71247" y="275"/>
                    </a:cubicBezTo>
                    <a:cubicBezTo>
                      <a:pt x="50292" y="5799"/>
                      <a:pt x="28670" y="7228"/>
                      <a:pt x="7144" y="4561"/>
                    </a:cubicBezTo>
                    <a:cubicBezTo>
                      <a:pt x="3334" y="4085"/>
                      <a:pt x="0" y="8181"/>
                      <a:pt x="0" y="11705"/>
                    </a:cubicBezTo>
                    <a:cubicBezTo>
                      <a:pt x="0" y="15991"/>
                      <a:pt x="3334" y="18372"/>
                      <a:pt x="7144" y="18849"/>
                    </a:cubicBezTo>
                    <a:cubicBezTo>
                      <a:pt x="29813" y="21706"/>
                      <a:pt x="52959" y="19992"/>
                      <a:pt x="75057" y="14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6"/>
              <p:cNvSpPr/>
              <p:nvPr/>
            </p:nvSpPr>
            <p:spPr>
              <a:xfrm>
                <a:off x="6376847" y="210621"/>
                <a:ext cx="95250" cy="19050"/>
              </a:xfrm>
              <a:custGeom>
                <a:avLst/>
                <a:gdLst/>
                <a:ahLst/>
                <a:cxnLst/>
                <a:rect l="l" t="t" r="r" b="b"/>
                <a:pathLst>
                  <a:path w="95250" h="19050" extrusionOk="0">
                    <a:moveTo>
                      <a:pt x="87725" y="258"/>
                    </a:moveTo>
                    <a:cubicBezTo>
                      <a:pt x="61151" y="5688"/>
                      <a:pt x="34004" y="6831"/>
                      <a:pt x="7144" y="4068"/>
                    </a:cubicBezTo>
                    <a:cubicBezTo>
                      <a:pt x="3334" y="3687"/>
                      <a:pt x="0" y="7593"/>
                      <a:pt x="0" y="11212"/>
                    </a:cubicBezTo>
                    <a:cubicBezTo>
                      <a:pt x="0" y="15403"/>
                      <a:pt x="3334" y="17975"/>
                      <a:pt x="7144" y="18356"/>
                    </a:cubicBezTo>
                    <a:cubicBezTo>
                      <a:pt x="35338" y="21309"/>
                      <a:pt x="63818" y="19689"/>
                      <a:pt x="91535" y="13974"/>
                    </a:cubicBezTo>
                    <a:cubicBezTo>
                      <a:pt x="100584" y="12165"/>
                      <a:pt x="96774" y="-1647"/>
                      <a:pt x="87725" y="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6"/>
              <p:cNvSpPr/>
              <p:nvPr/>
            </p:nvSpPr>
            <p:spPr>
              <a:xfrm>
                <a:off x="6542517" y="119152"/>
                <a:ext cx="47625" cy="161925"/>
              </a:xfrm>
              <a:custGeom>
                <a:avLst/>
                <a:gdLst/>
                <a:ahLst/>
                <a:cxnLst/>
                <a:rect l="l" t="t" r="r" b="b"/>
                <a:pathLst>
                  <a:path w="47625" h="161925" extrusionOk="0">
                    <a:moveTo>
                      <a:pt x="51881" y="157450"/>
                    </a:moveTo>
                    <a:cubicBezTo>
                      <a:pt x="24259" y="145068"/>
                      <a:pt x="14448" y="114588"/>
                      <a:pt x="14257" y="86298"/>
                    </a:cubicBezTo>
                    <a:cubicBezTo>
                      <a:pt x="14257" y="70582"/>
                      <a:pt x="15591" y="54104"/>
                      <a:pt x="19020" y="38769"/>
                    </a:cubicBezTo>
                    <a:cubicBezTo>
                      <a:pt x="21115" y="29434"/>
                      <a:pt x="25402" y="14575"/>
                      <a:pt x="37117" y="14289"/>
                    </a:cubicBezTo>
                    <a:cubicBezTo>
                      <a:pt x="46261" y="14099"/>
                      <a:pt x="46357" y="-189"/>
                      <a:pt x="37117" y="2"/>
                    </a:cubicBezTo>
                    <a:cubicBezTo>
                      <a:pt x="22354" y="383"/>
                      <a:pt x="13400" y="11432"/>
                      <a:pt x="8447" y="24291"/>
                    </a:cubicBezTo>
                    <a:cubicBezTo>
                      <a:pt x="1875" y="41436"/>
                      <a:pt x="637" y="62200"/>
                      <a:pt x="65" y="80393"/>
                    </a:cubicBezTo>
                    <a:cubicBezTo>
                      <a:pt x="-983" y="114969"/>
                      <a:pt x="10448" y="154497"/>
                      <a:pt x="44642" y="169737"/>
                    </a:cubicBezTo>
                    <a:cubicBezTo>
                      <a:pt x="52929" y="173452"/>
                      <a:pt x="60263" y="161165"/>
                      <a:pt x="51881" y="157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7" name="Google Shape;1517;p16"/>
              <p:cNvSpPr/>
              <p:nvPr/>
            </p:nvSpPr>
            <p:spPr>
              <a:xfrm>
                <a:off x="6635302" y="162355"/>
                <a:ext cx="114300" cy="133350"/>
              </a:xfrm>
              <a:custGeom>
                <a:avLst/>
                <a:gdLst/>
                <a:ahLst/>
                <a:cxnLst/>
                <a:rect l="l" t="t" r="r" b="b"/>
                <a:pathLst>
                  <a:path w="114300" h="133350" extrusionOk="0">
                    <a:moveTo>
                      <a:pt x="72920" y="60145"/>
                    </a:moveTo>
                    <a:cubicBezTo>
                      <a:pt x="83778" y="43857"/>
                      <a:pt x="94446" y="27379"/>
                      <a:pt x="104638" y="10615"/>
                    </a:cubicBezTo>
                    <a:cubicBezTo>
                      <a:pt x="109401" y="2709"/>
                      <a:pt x="97113" y="-4435"/>
                      <a:pt x="92256" y="3376"/>
                    </a:cubicBezTo>
                    <a:cubicBezTo>
                      <a:pt x="82635" y="19092"/>
                      <a:pt x="72634" y="34618"/>
                      <a:pt x="62442" y="49953"/>
                    </a:cubicBezTo>
                    <a:cubicBezTo>
                      <a:pt x="46155" y="34332"/>
                      <a:pt x="29581" y="19187"/>
                      <a:pt x="12436" y="4519"/>
                    </a:cubicBezTo>
                    <a:cubicBezTo>
                      <a:pt x="5483" y="-1482"/>
                      <a:pt x="-4614" y="8615"/>
                      <a:pt x="2340" y="14615"/>
                    </a:cubicBezTo>
                    <a:cubicBezTo>
                      <a:pt x="20151" y="29951"/>
                      <a:pt x="37487" y="45762"/>
                      <a:pt x="54441" y="62050"/>
                    </a:cubicBezTo>
                    <a:cubicBezTo>
                      <a:pt x="39392" y="84243"/>
                      <a:pt x="23771" y="106151"/>
                      <a:pt x="7578" y="127487"/>
                    </a:cubicBezTo>
                    <a:cubicBezTo>
                      <a:pt x="2054" y="134821"/>
                      <a:pt x="14436" y="141965"/>
                      <a:pt x="19961" y="134726"/>
                    </a:cubicBezTo>
                    <a:cubicBezTo>
                      <a:pt x="35487" y="114342"/>
                      <a:pt x="50441" y="93482"/>
                      <a:pt x="64824" y="72242"/>
                    </a:cubicBezTo>
                    <a:cubicBezTo>
                      <a:pt x="78444" y="85767"/>
                      <a:pt x="91875" y="99483"/>
                      <a:pt x="104924" y="113580"/>
                    </a:cubicBezTo>
                    <a:cubicBezTo>
                      <a:pt x="111210" y="120343"/>
                      <a:pt x="121212" y="110246"/>
                      <a:pt x="115020" y="103484"/>
                    </a:cubicBezTo>
                    <a:cubicBezTo>
                      <a:pt x="101400" y="88625"/>
                      <a:pt x="87207" y="74242"/>
                      <a:pt x="72825" y="601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8" name="Google Shape;1518;p16"/>
              <p:cNvSpPr/>
              <p:nvPr/>
            </p:nvSpPr>
            <p:spPr>
              <a:xfrm>
                <a:off x="6740667" y="113238"/>
                <a:ext cx="85725" cy="66675"/>
              </a:xfrm>
              <a:custGeom>
                <a:avLst/>
                <a:gdLst/>
                <a:ahLst/>
                <a:cxnLst/>
                <a:rect l="l" t="t" r="r" b="b"/>
                <a:pathLst>
                  <a:path w="85725" h="66675" extrusionOk="0">
                    <a:moveTo>
                      <a:pt x="80616" y="56875"/>
                    </a:moveTo>
                    <a:cubicBezTo>
                      <a:pt x="72044" y="56208"/>
                      <a:pt x="63567" y="55637"/>
                      <a:pt x="54994" y="54970"/>
                    </a:cubicBezTo>
                    <a:cubicBezTo>
                      <a:pt x="63186" y="43540"/>
                      <a:pt x="65376" y="27728"/>
                      <a:pt x="57185" y="15346"/>
                    </a:cubicBezTo>
                    <a:cubicBezTo>
                      <a:pt x="45183" y="-2752"/>
                      <a:pt x="17180" y="-5323"/>
                      <a:pt x="2035" y="10202"/>
                    </a:cubicBezTo>
                    <a:cubicBezTo>
                      <a:pt x="-4347" y="16775"/>
                      <a:pt x="5750" y="26871"/>
                      <a:pt x="12132" y="20299"/>
                    </a:cubicBezTo>
                    <a:cubicBezTo>
                      <a:pt x="20704" y="11536"/>
                      <a:pt x="37659" y="12107"/>
                      <a:pt x="44802" y="22585"/>
                    </a:cubicBezTo>
                    <a:cubicBezTo>
                      <a:pt x="51660" y="32491"/>
                      <a:pt x="46993" y="49445"/>
                      <a:pt x="35373" y="54017"/>
                    </a:cubicBezTo>
                    <a:cubicBezTo>
                      <a:pt x="27943" y="56970"/>
                      <a:pt x="28896" y="67448"/>
                      <a:pt x="37278" y="68019"/>
                    </a:cubicBezTo>
                    <a:cubicBezTo>
                      <a:pt x="51756" y="69067"/>
                      <a:pt x="66138" y="70115"/>
                      <a:pt x="80616" y="71162"/>
                    </a:cubicBezTo>
                    <a:cubicBezTo>
                      <a:pt x="84426" y="71448"/>
                      <a:pt x="87760" y="67638"/>
                      <a:pt x="87760" y="64019"/>
                    </a:cubicBezTo>
                    <a:cubicBezTo>
                      <a:pt x="87760" y="59923"/>
                      <a:pt x="84522" y="57161"/>
                      <a:pt x="80616" y="568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9" name="Google Shape;1519;p16"/>
              <p:cNvSpPr/>
              <p:nvPr/>
            </p:nvSpPr>
            <p:spPr>
              <a:xfrm>
                <a:off x="6840416" y="103124"/>
                <a:ext cx="47625" cy="190500"/>
              </a:xfrm>
              <a:custGeom>
                <a:avLst/>
                <a:gdLst/>
                <a:ahLst/>
                <a:cxnLst/>
                <a:rect l="l" t="t" r="r" b="b"/>
                <a:pathLst>
                  <a:path w="47625" h="190500" extrusionOk="0">
                    <a:moveTo>
                      <a:pt x="1347" y="10314"/>
                    </a:moveTo>
                    <a:cubicBezTo>
                      <a:pt x="37923" y="59559"/>
                      <a:pt x="46686" y="125281"/>
                      <a:pt x="24397" y="182336"/>
                    </a:cubicBezTo>
                    <a:cubicBezTo>
                      <a:pt x="21063" y="190908"/>
                      <a:pt x="34875" y="194623"/>
                      <a:pt x="38208" y="186146"/>
                    </a:cubicBezTo>
                    <a:cubicBezTo>
                      <a:pt x="61735" y="125948"/>
                      <a:pt x="52305" y="54987"/>
                      <a:pt x="13729" y="3075"/>
                    </a:cubicBezTo>
                    <a:cubicBezTo>
                      <a:pt x="8300" y="-4259"/>
                      <a:pt x="-4082" y="2885"/>
                      <a:pt x="1347" y="10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0" name="Google Shape;1520;p16"/>
              <p:cNvSpPr/>
              <p:nvPr/>
            </p:nvSpPr>
            <p:spPr>
              <a:xfrm>
                <a:off x="6926920" y="151508"/>
                <a:ext cx="85725" cy="123825"/>
              </a:xfrm>
              <a:custGeom>
                <a:avLst/>
                <a:gdLst/>
                <a:ahLst/>
                <a:cxnLst/>
                <a:rect l="l" t="t" r="r" b="b"/>
                <a:pathLst>
                  <a:path w="85725" h="123825" extrusionOk="0">
                    <a:moveTo>
                      <a:pt x="81149" y="40131"/>
                    </a:moveTo>
                    <a:cubicBezTo>
                      <a:pt x="70290" y="39940"/>
                      <a:pt x="59432" y="40797"/>
                      <a:pt x="48573" y="42322"/>
                    </a:cubicBezTo>
                    <a:cubicBezTo>
                      <a:pt x="46382" y="29939"/>
                      <a:pt x="44192" y="17557"/>
                      <a:pt x="41906" y="5174"/>
                    </a:cubicBezTo>
                    <a:cubicBezTo>
                      <a:pt x="40286" y="-3875"/>
                      <a:pt x="26475" y="-65"/>
                      <a:pt x="28094" y="8984"/>
                    </a:cubicBezTo>
                    <a:cubicBezTo>
                      <a:pt x="30190" y="20890"/>
                      <a:pt x="32381" y="32892"/>
                      <a:pt x="34476" y="44798"/>
                    </a:cubicBezTo>
                    <a:cubicBezTo>
                      <a:pt x="24570" y="46893"/>
                      <a:pt x="14759" y="49465"/>
                      <a:pt x="5234" y="52894"/>
                    </a:cubicBezTo>
                    <a:cubicBezTo>
                      <a:pt x="1615" y="54228"/>
                      <a:pt x="-862" y="57752"/>
                      <a:pt x="281" y="61657"/>
                    </a:cubicBezTo>
                    <a:cubicBezTo>
                      <a:pt x="1234" y="65182"/>
                      <a:pt x="5425" y="67944"/>
                      <a:pt x="9044" y="66610"/>
                    </a:cubicBezTo>
                    <a:cubicBezTo>
                      <a:pt x="18188" y="63276"/>
                      <a:pt x="27523" y="60800"/>
                      <a:pt x="36953" y="58800"/>
                    </a:cubicBezTo>
                    <a:cubicBezTo>
                      <a:pt x="40667" y="79660"/>
                      <a:pt x="44382" y="100519"/>
                      <a:pt x="48097" y="121474"/>
                    </a:cubicBezTo>
                    <a:cubicBezTo>
                      <a:pt x="49716" y="130523"/>
                      <a:pt x="63527" y="126713"/>
                      <a:pt x="61908" y="117664"/>
                    </a:cubicBezTo>
                    <a:cubicBezTo>
                      <a:pt x="58289" y="97281"/>
                      <a:pt x="54574" y="76802"/>
                      <a:pt x="50954" y="56418"/>
                    </a:cubicBezTo>
                    <a:cubicBezTo>
                      <a:pt x="60860" y="55085"/>
                      <a:pt x="70862" y="54228"/>
                      <a:pt x="80958" y="54418"/>
                    </a:cubicBezTo>
                    <a:cubicBezTo>
                      <a:pt x="90197" y="54514"/>
                      <a:pt x="90197" y="40226"/>
                      <a:pt x="80958" y="40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1" name="Google Shape;1521;p16"/>
              <p:cNvSpPr/>
              <p:nvPr/>
            </p:nvSpPr>
            <p:spPr>
              <a:xfrm>
                <a:off x="7065575" y="126106"/>
                <a:ext cx="38100" cy="161925"/>
              </a:xfrm>
              <a:custGeom>
                <a:avLst/>
                <a:gdLst/>
                <a:ahLst/>
                <a:cxnLst/>
                <a:rect l="l" t="t" r="r" b="b"/>
                <a:pathLst>
                  <a:path w="38100" h="161925" extrusionOk="0">
                    <a:moveTo>
                      <a:pt x="23456" y="8669"/>
                    </a:moveTo>
                    <a:cubicBezTo>
                      <a:pt x="26600" y="1"/>
                      <a:pt x="12788" y="-3713"/>
                      <a:pt x="9645" y="4859"/>
                    </a:cubicBezTo>
                    <a:cubicBezTo>
                      <a:pt x="-9786" y="57723"/>
                      <a:pt x="787" y="118207"/>
                      <a:pt x="35553" y="162117"/>
                    </a:cubicBezTo>
                    <a:cubicBezTo>
                      <a:pt x="41268" y="169356"/>
                      <a:pt x="51269" y="159164"/>
                      <a:pt x="45650" y="152020"/>
                    </a:cubicBezTo>
                    <a:cubicBezTo>
                      <a:pt x="13931" y="111920"/>
                      <a:pt x="5930" y="56389"/>
                      <a:pt x="23456" y="86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2" name="Google Shape;1522;p16"/>
              <p:cNvSpPr/>
              <p:nvPr/>
            </p:nvSpPr>
            <p:spPr>
              <a:xfrm>
                <a:off x="7137140" y="129022"/>
                <a:ext cx="114300" cy="161925"/>
              </a:xfrm>
              <a:custGeom>
                <a:avLst/>
                <a:gdLst/>
                <a:ahLst/>
                <a:cxnLst/>
                <a:rect l="l" t="t" r="r" b="b"/>
                <a:pathLst>
                  <a:path w="114300" h="161925" extrusionOk="0">
                    <a:moveTo>
                      <a:pt x="110388" y="149295"/>
                    </a:moveTo>
                    <a:cubicBezTo>
                      <a:pt x="92004" y="151962"/>
                      <a:pt x="73431" y="153200"/>
                      <a:pt x="54857" y="153486"/>
                    </a:cubicBezTo>
                    <a:cubicBezTo>
                      <a:pt x="64572" y="145104"/>
                      <a:pt x="72002" y="134150"/>
                      <a:pt x="76860" y="121863"/>
                    </a:cubicBezTo>
                    <a:cubicBezTo>
                      <a:pt x="86385" y="97764"/>
                      <a:pt x="83813" y="70713"/>
                      <a:pt x="76288" y="46520"/>
                    </a:cubicBezTo>
                    <a:cubicBezTo>
                      <a:pt x="70668" y="28422"/>
                      <a:pt x="60381" y="-4058"/>
                      <a:pt x="35426" y="419"/>
                    </a:cubicBezTo>
                    <a:cubicBezTo>
                      <a:pt x="10661" y="4896"/>
                      <a:pt x="-1150" y="36804"/>
                      <a:pt x="88" y="58807"/>
                    </a:cubicBezTo>
                    <a:cubicBezTo>
                      <a:pt x="660" y="67951"/>
                      <a:pt x="14947" y="68046"/>
                      <a:pt x="14376" y="58807"/>
                    </a:cubicBezTo>
                    <a:cubicBezTo>
                      <a:pt x="13804" y="49092"/>
                      <a:pt x="15519" y="39662"/>
                      <a:pt x="20186" y="30994"/>
                    </a:cubicBezTo>
                    <a:cubicBezTo>
                      <a:pt x="24091" y="23946"/>
                      <a:pt x="32568" y="11849"/>
                      <a:pt x="42189" y="14611"/>
                    </a:cubicBezTo>
                    <a:cubicBezTo>
                      <a:pt x="50094" y="16802"/>
                      <a:pt x="54000" y="27851"/>
                      <a:pt x="56762" y="34614"/>
                    </a:cubicBezTo>
                    <a:cubicBezTo>
                      <a:pt x="60667" y="44043"/>
                      <a:pt x="63810" y="53759"/>
                      <a:pt x="66001" y="63760"/>
                    </a:cubicBezTo>
                    <a:cubicBezTo>
                      <a:pt x="73431" y="97669"/>
                      <a:pt x="64191" y="141484"/>
                      <a:pt x="27044" y="153486"/>
                    </a:cubicBezTo>
                    <a:cubicBezTo>
                      <a:pt x="19329" y="155962"/>
                      <a:pt x="20757" y="167202"/>
                      <a:pt x="28949" y="167487"/>
                    </a:cubicBezTo>
                    <a:cubicBezTo>
                      <a:pt x="57524" y="168726"/>
                      <a:pt x="85908" y="167202"/>
                      <a:pt x="114198" y="163106"/>
                    </a:cubicBezTo>
                    <a:cubicBezTo>
                      <a:pt x="123246" y="161772"/>
                      <a:pt x="119436" y="148056"/>
                      <a:pt x="110388" y="1492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3" name="Google Shape;1523;p16"/>
              <p:cNvSpPr/>
              <p:nvPr/>
            </p:nvSpPr>
            <p:spPr>
              <a:xfrm>
                <a:off x="7251309" y="157013"/>
                <a:ext cx="114300" cy="142875"/>
              </a:xfrm>
              <a:custGeom>
                <a:avLst/>
                <a:gdLst/>
                <a:ahLst/>
                <a:cxnLst/>
                <a:rect l="l" t="t" r="r" b="b"/>
                <a:pathLst>
                  <a:path w="114300" h="142875" extrusionOk="0">
                    <a:moveTo>
                      <a:pt x="70799" y="64439"/>
                    </a:moveTo>
                    <a:lnTo>
                      <a:pt x="93278" y="16242"/>
                    </a:lnTo>
                    <a:cubicBezTo>
                      <a:pt x="97184" y="7956"/>
                      <a:pt x="84801" y="717"/>
                      <a:pt x="80896" y="9003"/>
                    </a:cubicBezTo>
                    <a:lnTo>
                      <a:pt x="59750" y="54342"/>
                    </a:lnTo>
                    <a:cubicBezTo>
                      <a:pt x="42796" y="37959"/>
                      <a:pt x="26794" y="20624"/>
                      <a:pt x="11839" y="2431"/>
                    </a:cubicBezTo>
                    <a:cubicBezTo>
                      <a:pt x="6029" y="-4713"/>
                      <a:pt x="-4067" y="5479"/>
                      <a:pt x="1743" y="12528"/>
                    </a:cubicBezTo>
                    <a:cubicBezTo>
                      <a:pt x="17840" y="32054"/>
                      <a:pt x="35176" y="50437"/>
                      <a:pt x="53464" y="67868"/>
                    </a:cubicBezTo>
                    <a:cubicBezTo>
                      <a:pt x="42796" y="90823"/>
                      <a:pt x="32128" y="113683"/>
                      <a:pt x="21364" y="136638"/>
                    </a:cubicBezTo>
                    <a:cubicBezTo>
                      <a:pt x="17459" y="144925"/>
                      <a:pt x="29842" y="152164"/>
                      <a:pt x="33747" y="143877"/>
                    </a:cubicBezTo>
                    <a:cubicBezTo>
                      <a:pt x="44034" y="121875"/>
                      <a:pt x="54226" y="99872"/>
                      <a:pt x="64513" y="77869"/>
                    </a:cubicBezTo>
                    <a:cubicBezTo>
                      <a:pt x="77753" y="89775"/>
                      <a:pt x="91278" y="101396"/>
                      <a:pt x="105375" y="112254"/>
                    </a:cubicBezTo>
                    <a:cubicBezTo>
                      <a:pt x="108423" y="114636"/>
                      <a:pt x="113376" y="112731"/>
                      <a:pt x="115186" y="109683"/>
                    </a:cubicBezTo>
                    <a:cubicBezTo>
                      <a:pt x="117377" y="106063"/>
                      <a:pt x="115662" y="102253"/>
                      <a:pt x="112614" y="99872"/>
                    </a:cubicBezTo>
                    <a:cubicBezTo>
                      <a:pt x="98041" y="88728"/>
                      <a:pt x="84230" y="76821"/>
                      <a:pt x="70799" y="644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16"/>
              <p:cNvSpPr/>
              <p:nvPr/>
            </p:nvSpPr>
            <p:spPr>
              <a:xfrm>
                <a:off x="7348511" y="103695"/>
                <a:ext cx="76200" cy="180975"/>
              </a:xfrm>
              <a:custGeom>
                <a:avLst/>
                <a:gdLst/>
                <a:ahLst/>
                <a:cxnLst/>
                <a:rect l="l" t="t" r="r" b="b"/>
                <a:pathLst>
                  <a:path w="76200" h="180975" extrusionOk="0">
                    <a:moveTo>
                      <a:pt x="10840" y="790"/>
                    </a:moveTo>
                    <a:cubicBezTo>
                      <a:pt x="2648" y="-3210"/>
                      <a:pt x="-4591" y="9077"/>
                      <a:pt x="3601" y="13173"/>
                    </a:cubicBezTo>
                    <a:cubicBezTo>
                      <a:pt x="30842" y="26508"/>
                      <a:pt x="52178" y="50415"/>
                      <a:pt x="61227" y="79467"/>
                    </a:cubicBezTo>
                    <a:cubicBezTo>
                      <a:pt x="70943" y="111090"/>
                      <a:pt x="65132" y="145570"/>
                      <a:pt x="47035" y="173002"/>
                    </a:cubicBezTo>
                    <a:cubicBezTo>
                      <a:pt x="41987" y="180717"/>
                      <a:pt x="54274" y="187861"/>
                      <a:pt x="59417" y="180241"/>
                    </a:cubicBezTo>
                    <a:cubicBezTo>
                      <a:pt x="79515" y="149761"/>
                      <a:pt x="85897" y="110709"/>
                      <a:pt x="75038" y="75657"/>
                    </a:cubicBezTo>
                    <a:cubicBezTo>
                      <a:pt x="65037" y="43176"/>
                      <a:pt x="41320" y="15744"/>
                      <a:pt x="10840" y="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6"/>
              <p:cNvSpPr/>
              <p:nvPr/>
            </p:nvSpPr>
            <p:spPr>
              <a:xfrm>
                <a:off x="7467467" y="123928"/>
                <a:ext cx="47625" cy="171450"/>
              </a:xfrm>
              <a:custGeom>
                <a:avLst/>
                <a:gdLst/>
                <a:ahLst/>
                <a:cxnLst/>
                <a:rect l="l" t="t" r="r" b="b"/>
                <a:pathLst>
                  <a:path w="47625" h="171450" extrusionOk="0">
                    <a:moveTo>
                      <a:pt x="14790" y="98183"/>
                    </a:moveTo>
                    <a:cubicBezTo>
                      <a:pt x="13457" y="82658"/>
                      <a:pt x="14790" y="67037"/>
                      <a:pt x="17838" y="51797"/>
                    </a:cubicBezTo>
                    <a:cubicBezTo>
                      <a:pt x="18695" y="47510"/>
                      <a:pt x="27173" y="11792"/>
                      <a:pt x="32030" y="15030"/>
                    </a:cubicBezTo>
                    <a:cubicBezTo>
                      <a:pt x="39746" y="20174"/>
                      <a:pt x="46889" y="7791"/>
                      <a:pt x="39270" y="2648"/>
                    </a:cubicBezTo>
                    <a:cubicBezTo>
                      <a:pt x="24982" y="-6877"/>
                      <a:pt x="14123" y="11506"/>
                      <a:pt x="10599" y="22841"/>
                    </a:cubicBezTo>
                    <a:cubicBezTo>
                      <a:pt x="4503" y="42272"/>
                      <a:pt x="407" y="62560"/>
                      <a:pt x="26" y="83039"/>
                    </a:cubicBezTo>
                    <a:cubicBezTo>
                      <a:pt x="-640" y="118281"/>
                      <a:pt x="11361" y="154572"/>
                      <a:pt x="38507" y="178098"/>
                    </a:cubicBezTo>
                    <a:cubicBezTo>
                      <a:pt x="45461" y="184099"/>
                      <a:pt x="55557" y="174002"/>
                      <a:pt x="48604" y="168002"/>
                    </a:cubicBezTo>
                    <a:cubicBezTo>
                      <a:pt x="28316" y="150381"/>
                      <a:pt x="17076" y="124853"/>
                      <a:pt x="14790" y="981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6"/>
              <p:cNvSpPr/>
              <p:nvPr/>
            </p:nvSpPr>
            <p:spPr>
              <a:xfrm>
                <a:off x="7525928" y="140655"/>
                <a:ext cx="114300" cy="142875"/>
              </a:xfrm>
              <a:custGeom>
                <a:avLst/>
                <a:gdLst/>
                <a:ahLst/>
                <a:cxnLst/>
                <a:rect l="l" t="t" r="r" b="b"/>
                <a:pathLst>
                  <a:path w="114300" h="142875" extrusionOk="0">
                    <a:moveTo>
                      <a:pt x="111110" y="120891"/>
                    </a:moveTo>
                    <a:cubicBezTo>
                      <a:pt x="89488" y="124510"/>
                      <a:pt x="67962" y="128130"/>
                      <a:pt x="46340" y="131654"/>
                    </a:cubicBezTo>
                    <a:cubicBezTo>
                      <a:pt x="53769" y="120700"/>
                      <a:pt x="64533" y="111842"/>
                      <a:pt x="73010" y="101841"/>
                    </a:cubicBezTo>
                    <a:cubicBezTo>
                      <a:pt x="84821" y="88030"/>
                      <a:pt x="92822" y="71361"/>
                      <a:pt x="92346" y="52787"/>
                    </a:cubicBezTo>
                    <a:cubicBezTo>
                      <a:pt x="91965" y="34785"/>
                      <a:pt x="83488" y="18211"/>
                      <a:pt x="68438" y="8115"/>
                    </a:cubicBezTo>
                    <a:cubicBezTo>
                      <a:pt x="54817" y="-934"/>
                      <a:pt x="36720" y="-3029"/>
                      <a:pt x="22147" y="4972"/>
                    </a:cubicBezTo>
                    <a:cubicBezTo>
                      <a:pt x="6144" y="13830"/>
                      <a:pt x="-3190" y="32499"/>
                      <a:pt x="1001" y="50501"/>
                    </a:cubicBezTo>
                    <a:cubicBezTo>
                      <a:pt x="3097" y="59455"/>
                      <a:pt x="16813" y="55645"/>
                      <a:pt x="14812" y="46691"/>
                    </a:cubicBezTo>
                    <a:cubicBezTo>
                      <a:pt x="11098" y="30499"/>
                      <a:pt x="25480" y="14401"/>
                      <a:pt x="41577" y="14211"/>
                    </a:cubicBezTo>
                    <a:cubicBezTo>
                      <a:pt x="59675" y="14020"/>
                      <a:pt x="74534" y="28975"/>
                      <a:pt x="77582" y="46215"/>
                    </a:cubicBezTo>
                    <a:cubicBezTo>
                      <a:pt x="84631" y="87077"/>
                      <a:pt x="39292" y="105460"/>
                      <a:pt x="26623" y="139084"/>
                    </a:cubicBezTo>
                    <a:cubicBezTo>
                      <a:pt x="24528" y="144703"/>
                      <a:pt x="30624" y="148704"/>
                      <a:pt x="35386" y="147847"/>
                    </a:cubicBezTo>
                    <a:cubicBezTo>
                      <a:pt x="61866" y="143465"/>
                      <a:pt x="88441" y="138988"/>
                      <a:pt x="114920" y="134607"/>
                    </a:cubicBezTo>
                    <a:cubicBezTo>
                      <a:pt x="123969" y="133083"/>
                      <a:pt x="120159" y="119367"/>
                      <a:pt x="111110" y="1207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16"/>
              <p:cNvSpPr/>
              <p:nvPr/>
            </p:nvSpPr>
            <p:spPr>
              <a:xfrm>
                <a:off x="7651152" y="160759"/>
                <a:ext cx="76200" cy="123825"/>
              </a:xfrm>
              <a:custGeom>
                <a:avLst/>
                <a:gdLst/>
                <a:ahLst/>
                <a:cxnLst/>
                <a:rect l="l" t="t" r="r" b="b"/>
                <a:pathLst>
                  <a:path w="76200" h="123825" extrusionOk="0">
                    <a:moveTo>
                      <a:pt x="54751" y="60116"/>
                    </a:moveTo>
                    <a:cubicBezTo>
                      <a:pt x="58847" y="45923"/>
                      <a:pt x="62276" y="31541"/>
                      <a:pt x="64753" y="16872"/>
                    </a:cubicBezTo>
                    <a:cubicBezTo>
                      <a:pt x="66277" y="7919"/>
                      <a:pt x="52561" y="4013"/>
                      <a:pt x="50941" y="13062"/>
                    </a:cubicBezTo>
                    <a:cubicBezTo>
                      <a:pt x="49132" y="23921"/>
                      <a:pt x="46655" y="34589"/>
                      <a:pt x="43893" y="45257"/>
                    </a:cubicBezTo>
                    <a:cubicBezTo>
                      <a:pt x="33701" y="31350"/>
                      <a:pt x="23605" y="17444"/>
                      <a:pt x="13413" y="3537"/>
                    </a:cubicBezTo>
                    <a:cubicBezTo>
                      <a:pt x="11127" y="394"/>
                      <a:pt x="7222" y="-1130"/>
                      <a:pt x="3602" y="965"/>
                    </a:cubicBezTo>
                    <a:cubicBezTo>
                      <a:pt x="554" y="2775"/>
                      <a:pt x="-1256" y="7633"/>
                      <a:pt x="1030" y="10776"/>
                    </a:cubicBezTo>
                    <a:cubicBezTo>
                      <a:pt x="13603" y="28016"/>
                      <a:pt x="26272" y="45257"/>
                      <a:pt x="38845" y="62592"/>
                    </a:cubicBezTo>
                    <a:cubicBezTo>
                      <a:pt x="32558" y="82785"/>
                      <a:pt x="24843" y="102502"/>
                      <a:pt x="15223" y="121361"/>
                    </a:cubicBezTo>
                    <a:cubicBezTo>
                      <a:pt x="11032" y="129553"/>
                      <a:pt x="23414" y="136792"/>
                      <a:pt x="27605" y="128600"/>
                    </a:cubicBezTo>
                    <a:cubicBezTo>
                      <a:pt x="36082" y="111932"/>
                      <a:pt x="43321" y="94596"/>
                      <a:pt x="49417" y="76975"/>
                    </a:cubicBezTo>
                    <a:cubicBezTo>
                      <a:pt x="55513" y="85262"/>
                      <a:pt x="61609" y="93548"/>
                      <a:pt x="67610" y="101930"/>
                    </a:cubicBezTo>
                    <a:cubicBezTo>
                      <a:pt x="69896" y="105074"/>
                      <a:pt x="73801" y="106598"/>
                      <a:pt x="77421" y="104502"/>
                    </a:cubicBezTo>
                    <a:cubicBezTo>
                      <a:pt x="80469" y="102692"/>
                      <a:pt x="82279" y="97835"/>
                      <a:pt x="79993" y="94691"/>
                    </a:cubicBezTo>
                    <a:cubicBezTo>
                      <a:pt x="71611" y="83166"/>
                      <a:pt x="63229" y="71736"/>
                      <a:pt x="54751" y="6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16"/>
              <p:cNvSpPr/>
              <p:nvPr/>
            </p:nvSpPr>
            <p:spPr>
              <a:xfrm>
                <a:off x="7729056" y="119526"/>
                <a:ext cx="47625" cy="180975"/>
              </a:xfrm>
              <a:custGeom>
                <a:avLst/>
                <a:gdLst/>
                <a:ahLst/>
                <a:cxnLst/>
                <a:rect l="l" t="t" r="r" b="b"/>
                <a:pathLst>
                  <a:path w="47625" h="180975" extrusionOk="0">
                    <a:moveTo>
                      <a:pt x="1803" y="12384"/>
                    </a:moveTo>
                    <a:cubicBezTo>
                      <a:pt x="40569" y="55628"/>
                      <a:pt x="51047" y="121351"/>
                      <a:pt x="27044" y="174310"/>
                    </a:cubicBezTo>
                    <a:cubicBezTo>
                      <a:pt x="23234" y="182596"/>
                      <a:pt x="35617" y="189931"/>
                      <a:pt x="39427" y="181549"/>
                    </a:cubicBezTo>
                    <a:cubicBezTo>
                      <a:pt x="66192" y="122398"/>
                      <a:pt x="55428" y="50675"/>
                      <a:pt x="11994" y="2288"/>
                    </a:cubicBezTo>
                    <a:cubicBezTo>
                      <a:pt x="5803" y="-4570"/>
                      <a:pt x="-4198" y="5527"/>
                      <a:pt x="1898" y="12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16"/>
              <p:cNvSpPr/>
              <p:nvPr/>
            </p:nvSpPr>
            <p:spPr>
              <a:xfrm>
                <a:off x="7844493" y="197309"/>
                <a:ext cx="57150" cy="9525"/>
              </a:xfrm>
              <a:custGeom>
                <a:avLst/>
                <a:gdLst/>
                <a:ahLst/>
                <a:cxnLst/>
                <a:rect l="l" t="t" r="r" b="b"/>
                <a:pathLst>
                  <a:path w="57150" h="9525" extrusionOk="0">
                    <a:moveTo>
                      <a:pt x="56388" y="229"/>
                    </a:moveTo>
                    <a:cubicBezTo>
                      <a:pt x="40196" y="4039"/>
                      <a:pt x="23717" y="5277"/>
                      <a:pt x="7144" y="4134"/>
                    </a:cubicBezTo>
                    <a:cubicBezTo>
                      <a:pt x="3334" y="3848"/>
                      <a:pt x="0" y="7563"/>
                      <a:pt x="0" y="11278"/>
                    </a:cubicBezTo>
                    <a:cubicBezTo>
                      <a:pt x="0" y="15373"/>
                      <a:pt x="3238" y="18136"/>
                      <a:pt x="7144" y="18421"/>
                    </a:cubicBezTo>
                    <a:cubicBezTo>
                      <a:pt x="24955" y="19564"/>
                      <a:pt x="42767" y="18040"/>
                      <a:pt x="60198" y="13945"/>
                    </a:cubicBezTo>
                    <a:cubicBezTo>
                      <a:pt x="63913" y="13087"/>
                      <a:pt x="66199" y="8801"/>
                      <a:pt x="65151" y="5182"/>
                    </a:cubicBezTo>
                    <a:cubicBezTo>
                      <a:pt x="64103" y="1372"/>
                      <a:pt x="60103" y="-724"/>
                      <a:pt x="56388"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16"/>
              <p:cNvSpPr/>
              <p:nvPr/>
            </p:nvSpPr>
            <p:spPr>
              <a:xfrm>
                <a:off x="7837406" y="252286"/>
                <a:ext cx="66675" cy="9525"/>
              </a:xfrm>
              <a:custGeom>
                <a:avLst/>
                <a:gdLst/>
                <a:ahLst/>
                <a:cxnLst/>
                <a:rect l="l" t="t" r="r" b="b"/>
                <a:pathLst>
                  <a:path w="66675" h="9525" extrusionOk="0">
                    <a:moveTo>
                      <a:pt x="65570" y="4402"/>
                    </a:moveTo>
                    <a:cubicBezTo>
                      <a:pt x="46615" y="4402"/>
                      <a:pt x="27756" y="3069"/>
                      <a:pt x="8991" y="116"/>
                    </a:cubicBezTo>
                    <a:cubicBezTo>
                      <a:pt x="5182" y="-456"/>
                      <a:pt x="1276" y="1068"/>
                      <a:pt x="229" y="5069"/>
                    </a:cubicBezTo>
                    <a:cubicBezTo>
                      <a:pt x="-724" y="8498"/>
                      <a:pt x="1372" y="13260"/>
                      <a:pt x="5182" y="13832"/>
                    </a:cubicBezTo>
                    <a:cubicBezTo>
                      <a:pt x="25184" y="16975"/>
                      <a:pt x="45282" y="18690"/>
                      <a:pt x="65570" y="18690"/>
                    </a:cubicBezTo>
                    <a:cubicBezTo>
                      <a:pt x="74809" y="18690"/>
                      <a:pt x="74809" y="4402"/>
                      <a:pt x="65570" y="44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16"/>
              <p:cNvSpPr/>
              <p:nvPr/>
            </p:nvSpPr>
            <p:spPr>
              <a:xfrm>
                <a:off x="8045849" y="149863"/>
                <a:ext cx="85725" cy="142875"/>
              </a:xfrm>
              <a:custGeom>
                <a:avLst/>
                <a:gdLst/>
                <a:ahLst/>
                <a:cxnLst/>
                <a:rect l="l" t="t" r="r" b="b"/>
                <a:pathLst>
                  <a:path w="85725" h="142875" extrusionOk="0">
                    <a:moveTo>
                      <a:pt x="42770" y="45675"/>
                    </a:moveTo>
                    <a:cubicBezTo>
                      <a:pt x="34197" y="45008"/>
                      <a:pt x="25244" y="47294"/>
                      <a:pt x="18576" y="52533"/>
                    </a:cubicBezTo>
                    <a:cubicBezTo>
                      <a:pt x="15338" y="42913"/>
                      <a:pt x="13909" y="32816"/>
                      <a:pt x="14385" y="22529"/>
                    </a:cubicBezTo>
                    <a:cubicBezTo>
                      <a:pt x="15147" y="22529"/>
                      <a:pt x="15814" y="22529"/>
                      <a:pt x="16576" y="22529"/>
                    </a:cubicBezTo>
                    <a:cubicBezTo>
                      <a:pt x="33626" y="19672"/>
                      <a:pt x="50580" y="16719"/>
                      <a:pt x="67630" y="13862"/>
                    </a:cubicBezTo>
                    <a:cubicBezTo>
                      <a:pt x="71440" y="13195"/>
                      <a:pt x="73535" y="8528"/>
                      <a:pt x="72583" y="5099"/>
                    </a:cubicBezTo>
                    <a:cubicBezTo>
                      <a:pt x="71440" y="1098"/>
                      <a:pt x="67630" y="-521"/>
                      <a:pt x="63820" y="146"/>
                    </a:cubicBezTo>
                    <a:cubicBezTo>
                      <a:pt x="46770" y="3003"/>
                      <a:pt x="29816" y="5956"/>
                      <a:pt x="12766" y="8813"/>
                    </a:cubicBezTo>
                    <a:cubicBezTo>
                      <a:pt x="9718" y="9290"/>
                      <a:pt x="7813" y="12433"/>
                      <a:pt x="7623" y="15481"/>
                    </a:cubicBezTo>
                    <a:cubicBezTo>
                      <a:pt x="4003" y="15481"/>
                      <a:pt x="288" y="17672"/>
                      <a:pt x="98" y="22339"/>
                    </a:cubicBezTo>
                    <a:cubicBezTo>
                      <a:pt x="-664" y="39008"/>
                      <a:pt x="3050" y="55200"/>
                      <a:pt x="10480" y="70059"/>
                    </a:cubicBezTo>
                    <a:cubicBezTo>
                      <a:pt x="12766" y="74536"/>
                      <a:pt x="20672" y="74917"/>
                      <a:pt x="22863" y="70059"/>
                    </a:cubicBezTo>
                    <a:cubicBezTo>
                      <a:pt x="27053" y="60629"/>
                      <a:pt x="37626" y="58439"/>
                      <a:pt x="47056" y="60820"/>
                    </a:cubicBezTo>
                    <a:cubicBezTo>
                      <a:pt x="59915" y="64058"/>
                      <a:pt x="67058" y="76060"/>
                      <a:pt x="71059" y="87966"/>
                    </a:cubicBezTo>
                    <a:cubicBezTo>
                      <a:pt x="73345" y="94824"/>
                      <a:pt x="74869" y="101873"/>
                      <a:pt x="76107" y="108921"/>
                    </a:cubicBezTo>
                    <a:cubicBezTo>
                      <a:pt x="76679" y="112064"/>
                      <a:pt x="78012" y="116255"/>
                      <a:pt x="77345" y="119494"/>
                    </a:cubicBezTo>
                    <a:cubicBezTo>
                      <a:pt x="76583" y="123018"/>
                      <a:pt x="73250" y="123875"/>
                      <a:pt x="70107" y="124923"/>
                    </a:cubicBezTo>
                    <a:cubicBezTo>
                      <a:pt x="53247" y="130448"/>
                      <a:pt x="35721" y="132353"/>
                      <a:pt x="18100" y="131210"/>
                    </a:cubicBezTo>
                    <a:cubicBezTo>
                      <a:pt x="8956" y="130543"/>
                      <a:pt x="8956" y="144830"/>
                      <a:pt x="18100" y="145497"/>
                    </a:cubicBezTo>
                    <a:cubicBezTo>
                      <a:pt x="35816" y="146735"/>
                      <a:pt x="53819" y="144830"/>
                      <a:pt x="70868" y="139687"/>
                    </a:cubicBezTo>
                    <a:cubicBezTo>
                      <a:pt x="77917" y="137591"/>
                      <a:pt x="85442" y="135020"/>
                      <a:pt x="89347" y="128257"/>
                    </a:cubicBezTo>
                    <a:cubicBezTo>
                      <a:pt x="93252" y="121399"/>
                      <a:pt x="91442" y="113303"/>
                      <a:pt x="90109" y="105968"/>
                    </a:cubicBezTo>
                    <a:cubicBezTo>
                      <a:pt x="85156" y="79394"/>
                      <a:pt x="74298" y="48152"/>
                      <a:pt x="42865" y="45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16"/>
              <p:cNvSpPr/>
              <p:nvPr/>
            </p:nvSpPr>
            <p:spPr>
              <a:xfrm>
                <a:off x="8129152" y="99701"/>
                <a:ext cx="57150" cy="57150"/>
              </a:xfrm>
              <a:custGeom>
                <a:avLst/>
                <a:gdLst/>
                <a:ahLst/>
                <a:cxnLst/>
                <a:rect l="l" t="t" r="r" b="b"/>
                <a:pathLst>
                  <a:path w="57150" h="57150" extrusionOk="0">
                    <a:moveTo>
                      <a:pt x="58908" y="31256"/>
                    </a:moveTo>
                    <a:cubicBezTo>
                      <a:pt x="57669" y="20493"/>
                      <a:pt x="50811" y="10015"/>
                      <a:pt x="40429" y="6967"/>
                    </a:cubicBezTo>
                    <a:cubicBezTo>
                      <a:pt x="36524" y="2681"/>
                      <a:pt x="30809" y="205"/>
                      <a:pt x="24998" y="14"/>
                    </a:cubicBezTo>
                    <a:cubicBezTo>
                      <a:pt x="17378" y="-272"/>
                      <a:pt x="10616" y="3824"/>
                      <a:pt x="6044" y="9730"/>
                    </a:cubicBezTo>
                    <a:cubicBezTo>
                      <a:pt x="-3100" y="21541"/>
                      <a:pt x="-1672" y="39829"/>
                      <a:pt x="8996" y="50211"/>
                    </a:cubicBezTo>
                    <a:cubicBezTo>
                      <a:pt x="17283" y="58307"/>
                      <a:pt x="30713" y="62308"/>
                      <a:pt x="41953" y="58307"/>
                    </a:cubicBezTo>
                    <a:cubicBezTo>
                      <a:pt x="47668" y="56212"/>
                      <a:pt x="52907" y="52497"/>
                      <a:pt x="55955" y="47068"/>
                    </a:cubicBezTo>
                    <a:cubicBezTo>
                      <a:pt x="58622" y="42305"/>
                      <a:pt x="59670" y="36685"/>
                      <a:pt x="59003" y="31256"/>
                    </a:cubicBezTo>
                    <a:close/>
                    <a:moveTo>
                      <a:pt x="26142" y="14397"/>
                    </a:moveTo>
                    <a:cubicBezTo>
                      <a:pt x="26142" y="14397"/>
                      <a:pt x="26142" y="14397"/>
                      <a:pt x="25856" y="14397"/>
                    </a:cubicBezTo>
                    <a:cubicBezTo>
                      <a:pt x="25094" y="14111"/>
                      <a:pt x="25665" y="14397"/>
                      <a:pt x="26142" y="14397"/>
                    </a:cubicBezTo>
                    <a:close/>
                    <a:moveTo>
                      <a:pt x="17569" y="38495"/>
                    </a:moveTo>
                    <a:cubicBezTo>
                      <a:pt x="17569" y="38495"/>
                      <a:pt x="17855" y="38781"/>
                      <a:pt x="17760" y="38781"/>
                    </a:cubicBezTo>
                    <a:cubicBezTo>
                      <a:pt x="17760" y="38781"/>
                      <a:pt x="17664" y="38590"/>
                      <a:pt x="17569" y="38495"/>
                    </a:cubicBezTo>
                    <a:close/>
                    <a:moveTo>
                      <a:pt x="40905" y="42972"/>
                    </a:moveTo>
                    <a:cubicBezTo>
                      <a:pt x="40905" y="42972"/>
                      <a:pt x="41286" y="42686"/>
                      <a:pt x="40905" y="42972"/>
                    </a:cubicBezTo>
                    <a:lnTo>
                      <a:pt x="40905" y="42972"/>
                    </a:lnTo>
                    <a:close/>
                    <a:moveTo>
                      <a:pt x="44715" y="36209"/>
                    </a:moveTo>
                    <a:cubicBezTo>
                      <a:pt x="44715" y="36209"/>
                      <a:pt x="44715" y="36209"/>
                      <a:pt x="44715" y="36209"/>
                    </a:cubicBezTo>
                    <a:cubicBezTo>
                      <a:pt x="44620" y="36781"/>
                      <a:pt x="44525" y="37257"/>
                      <a:pt x="44334" y="37828"/>
                    </a:cubicBezTo>
                    <a:cubicBezTo>
                      <a:pt x="44239" y="38209"/>
                      <a:pt x="44048" y="38590"/>
                      <a:pt x="43953" y="38971"/>
                    </a:cubicBezTo>
                    <a:lnTo>
                      <a:pt x="43953" y="38971"/>
                    </a:lnTo>
                    <a:cubicBezTo>
                      <a:pt x="43953" y="38971"/>
                      <a:pt x="43953" y="38971"/>
                      <a:pt x="43953" y="38971"/>
                    </a:cubicBezTo>
                    <a:cubicBezTo>
                      <a:pt x="43572" y="39543"/>
                      <a:pt x="42810" y="40591"/>
                      <a:pt x="42525" y="41257"/>
                    </a:cubicBezTo>
                    <a:cubicBezTo>
                      <a:pt x="42525" y="41257"/>
                      <a:pt x="42525" y="41257"/>
                      <a:pt x="42525" y="41353"/>
                    </a:cubicBezTo>
                    <a:cubicBezTo>
                      <a:pt x="42144" y="41734"/>
                      <a:pt x="41762" y="42115"/>
                      <a:pt x="41381" y="42496"/>
                    </a:cubicBezTo>
                    <a:cubicBezTo>
                      <a:pt x="41191" y="42591"/>
                      <a:pt x="41096" y="42781"/>
                      <a:pt x="40905" y="42877"/>
                    </a:cubicBezTo>
                    <a:cubicBezTo>
                      <a:pt x="40905" y="42877"/>
                      <a:pt x="40905" y="42877"/>
                      <a:pt x="40905" y="42877"/>
                    </a:cubicBezTo>
                    <a:cubicBezTo>
                      <a:pt x="40620" y="43067"/>
                      <a:pt x="40429" y="43258"/>
                      <a:pt x="40143" y="43353"/>
                    </a:cubicBezTo>
                    <a:cubicBezTo>
                      <a:pt x="39667" y="43639"/>
                      <a:pt x="39191" y="43829"/>
                      <a:pt x="38810" y="44115"/>
                    </a:cubicBezTo>
                    <a:cubicBezTo>
                      <a:pt x="38810" y="44115"/>
                      <a:pt x="38619" y="44115"/>
                      <a:pt x="38524" y="44210"/>
                    </a:cubicBezTo>
                    <a:cubicBezTo>
                      <a:pt x="37667" y="44496"/>
                      <a:pt x="36810" y="44782"/>
                      <a:pt x="35857" y="45067"/>
                    </a:cubicBezTo>
                    <a:cubicBezTo>
                      <a:pt x="35476" y="45067"/>
                      <a:pt x="34904" y="45163"/>
                      <a:pt x="34523" y="45258"/>
                    </a:cubicBezTo>
                    <a:cubicBezTo>
                      <a:pt x="34523" y="45258"/>
                      <a:pt x="34428" y="45258"/>
                      <a:pt x="34333" y="45258"/>
                    </a:cubicBezTo>
                    <a:cubicBezTo>
                      <a:pt x="33285" y="45258"/>
                      <a:pt x="32237" y="45258"/>
                      <a:pt x="31190" y="45258"/>
                    </a:cubicBezTo>
                    <a:cubicBezTo>
                      <a:pt x="30809" y="45258"/>
                      <a:pt x="29189" y="44877"/>
                      <a:pt x="30333" y="45258"/>
                    </a:cubicBezTo>
                    <a:cubicBezTo>
                      <a:pt x="31476" y="45544"/>
                      <a:pt x="29952" y="45258"/>
                      <a:pt x="29666" y="45163"/>
                    </a:cubicBezTo>
                    <a:cubicBezTo>
                      <a:pt x="28618" y="44972"/>
                      <a:pt x="27570" y="44686"/>
                      <a:pt x="26522" y="44401"/>
                    </a:cubicBezTo>
                    <a:cubicBezTo>
                      <a:pt x="26046" y="44305"/>
                      <a:pt x="25665" y="44115"/>
                      <a:pt x="25189" y="43924"/>
                    </a:cubicBezTo>
                    <a:cubicBezTo>
                      <a:pt x="25094" y="43924"/>
                      <a:pt x="25189" y="43924"/>
                      <a:pt x="24998" y="43924"/>
                    </a:cubicBezTo>
                    <a:cubicBezTo>
                      <a:pt x="24998" y="43924"/>
                      <a:pt x="24998" y="43924"/>
                      <a:pt x="24998" y="43924"/>
                    </a:cubicBezTo>
                    <a:cubicBezTo>
                      <a:pt x="24046" y="43448"/>
                      <a:pt x="23094" y="42972"/>
                      <a:pt x="22141" y="42400"/>
                    </a:cubicBezTo>
                    <a:cubicBezTo>
                      <a:pt x="21760" y="42115"/>
                      <a:pt x="21379" y="41924"/>
                      <a:pt x="20998" y="41638"/>
                    </a:cubicBezTo>
                    <a:cubicBezTo>
                      <a:pt x="20998" y="41638"/>
                      <a:pt x="20808" y="41543"/>
                      <a:pt x="20712" y="41448"/>
                    </a:cubicBezTo>
                    <a:cubicBezTo>
                      <a:pt x="20045" y="40781"/>
                      <a:pt x="19284" y="40210"/>
                      <a:pt x="18521" y="39448"/>
                    </a:cubicBezTo>
                    <a:cubicBezTo>
                      <a:pt x="18141" y="39067"/>
                      <a:pt x="17855" y="38686"/>
                      <a:pt x="17569" y="38305"/>
                    </a:cubicBezTo>
                    <a:cubicBezTo>
                      <a:pt x="17569" y="38305"/>
                      <a:pt x="17569" y="38209"/>
                      <a:pt x="17569" y="38209"/>
                    </a:cubicBezTo>
                    <a:cubicBezTo>
                      <a:pt x="16997" y="37257"/>
                      <a:pt x="16426" y="36400"/>
                      <a:pt x="15950" y="35447"/>
                    </a:cubicBezTo>
                    <a:cubicBezTo>
                      <a:pt x="15950" y="35352"/>
                      <a:pt x="15950" y="35447"/>
                      <a:pt x="15950" y="35257"/>
                    </a:cubicBezTo>
                    <a:cubicBezTo>
                      <a:pt x="15950" y="35257"/>
                      <a:pt x="15950" y="35257"/>
                      <a:pt x="15950" y="35257"/>
                    </a:cubicBezTo>
                    <a:cubicBezTo>
                      <a:pt x="15759" y="34590"/>
                      <a:pt x="15473" y="33923"/>
                      <a:pt x="15283" y="33256"/>
                    </a:cubicBezTo>
                    <a:cubicBezTo>
                      <a:pt x="15093" y="32494"/>
                      <a:pt x="14902" y="31637"/>
                      <a:pt x="14711" y="30875"/>
                    </a:cubicBezTo>
                    <a:cubicBezTo>
                      <a:pt x="14711" y="30875"/>
                      <a:pt x="14711" y="30875"/>
                      <a:pt x="14711" y="30875"/>
                    </a:cubicBezTo>
                    <a:cubicBezTo>
                      <a:pt x="14711" y="30494"/>
                      <a:pt x="14711" y="30113"/>
                      <a:pt x="14616" y="29732"/>
                    </a:cubicBezTo>
                    <a:cubicBezTo>
                      <a:pt x="14616" y="28875"/>
                      <a:pt x="14616" y="28113"/>
                      <a:pt x="14616" y="27256"/>
                    </a:cubicBezTo>
                    <a:cubicBezTo>
                      <a:pt x="14616" y="26875"/>
                      <a:pt x="14616" y="26589"/>
                      <a:pt x="14616" y="26208"/>
                    </a:cubicBezTo>
                    <a:cubicBezTo>
                      <a:pt x="14616" y="26208"/>
                      <a:pt x="14616" y="25922"/>
                      <a:pt x="14616" y="25827"/>
                    </a:cubicBezTo>
                    <a:cubicBezTo>
                      <a:pt x="14616" y="25541"/>
                      <a:pt x="14807" y="24874"/>
                      <a:pt x="14807" y="24684"/>
                    </a:cubicBezTo>
                    <a:cubicBezTo>
                      <a:pt x="14997" y="23922"/>
                      <a:pt x="15188" y="23160"/>
                      <a:pt x="15378" y="22493"/>
                    </a:cubicBezTo>
                    <a:cubicBezTo>
                      <a:pt x="15569" y="21922"/>
                      <a:pt x="16236" y="20588"/>
                      <a:pt x="15569" y="21731"/>
                    </a:cubicBezTo>
                    <a:cubicBezTo>
                      <a:pt x="15950" y="21064"/>
                      <a:pt x="16236" y="20398"/>
                      <a:pt x="16617" y="19731"/>
                    </a:cubicBezTo>
                    <a:cubicBezTo>
                      <a:pt x="16807" y="19445"/>
                      <a:pt x="16902" y="19255"/>
                      <a:pt x="17093" y="18969"/>
                    </a:cubicBezTo>
                    <a:cubicBezTo>
                      <a:pt x="17093" y="18969"/>
                      <a:pt x="17188" y="18778"/>
                      <a:pt x="17283" y="18683"/>
                    </a:cubicBezTo>
                    <a:cubicBezTo>
                      <a:pt x="17378" y="18493"/>
                      <a:pt x="17569" y="18207"/>
                      <a:pt x="17664" y="18112"/>
                    </a:cubicBezTo>
                    <a:cubicBezTo>
                      <a:pt x="17950" y="17826"/>
                      <a:pt x="18141" y="17540"/>
                      <a:pt x="18426" y="17254"/>
                    </a:cubicBezTo>
                    <a:cubicBezTo>
                      <a:pt x="18903" y="16778"/>
                      <a:pt x="19379" y="16397"/>
                      <a:pt x="19855" y="15921"/>
                    </a:cubicBezTo>
                    <a:cubicBezTo>
                      <a:pt x="18712" y="16969"/>
                      <a:pt x="20331" y="15635"/>
                      <a:pt x="20712" y="15445"/>
                    </a:cubicBezTo>
                    <a:cubicBezTo>
                      <a:pt x="20998" y="15349"/>
                      <a:pt x="21188" y="15159"/>
                      <a:pt x="21474" y="15064"/>
                    </a:cubicBezTo>
                    <a:cubicBezTo>
                      <a:pt x="21474" y="15064"/>
                      <a:pt x="21474" y="15064"/>
                      <a:pt x="21474" y="15064"/>
                    </a:cubicBezTo>
                    <a:cubicBezTo>
                      <a:pt x="22046" y="14873"/>
                      <a:pt x="22712" y="14683"/>
                      <a:pt x="23284" y="14492"/>
                    </a:cubicBezTo>
                    <a:cubicBezTo>
                      <a:pt x="23284" y="14492"/>
                      <a:pt x="23475" y="14492"/>
                      <a:pt x="23570" y="14492"/>
                    </a:cubicBezTo>
                    <a:cubicBezTo>
                      <a:pt x="23570" y="14492"/>
                      <a:pt x="23570" y="14492"/>
                      <a:pt x="23570" y="14492"/>
                    </a:cubicBezTo>
                    <a:cubicBezTo>
                      <a:pt x="24236" y="14492"/>
                      <a:pt x="24998" y="14492"/>
                      <a:pt x="25665" y="14492"/>
                    </a:cubicBezTo>
                    <a:cubicBezTo>
                      <a:pt x="25761" y="14492"/>
                      <a:pt x="25951" y="14492"/>
                      <a:pt x="26046" y="14587"/>
                    </a:cubicBezTo>
                    <a:cubicBezTo>
                      <a:pt x="26142" y="14587"/>
                      <a:pt x="26237" y="14587"/>
                      <a:pt x="26332" y="14587"/>
                    </a:cubicBezTo>
                    <a:cubicBezTo>
                      <a:pt x="26427" y="14587"/>
                      <a:pt x="26713" y="14683"/>
                      <a:pt x="26999" y="14778"/>
                    </a:cubicBezTo>
                    <a:cubicBezTo>
                      <a:pt x="27666" y="17445"/>
                      <a:pt x="29761" y="19540"/>
                      <a:pt x="32523" y="20112"/>
                    </a:cubicBezTo>
                    <a:cubicBezTo>
                      <a:pt x="34047" y="21255"/>
                      <a:pt x="36143" y="21731"/>
                      <a:pt x="38048" y="21445"/>
                    </a:cubicBezTo>
                    <a:cubicBezTo>
                      <a:pt x="38334" y="21541"/>
                      <a:pt x="38524" y="21731"/>
                      <a:pt x="38810" y="21922"/>
                    </a:cubicBezTo>
                    <a:cubicBezTo>
                      <a:pt x="39000" y="22017"/>
                      <a:pt x="39095" y="22112"/>
                      <a:pt x="39286" y="22303"/>
                    </a:cubicBezTo>
                    <a:cubicBezTo>
                      <a:pt x="39477" y="22493"/>
                      <a:pt x="39667" y="22684"/>
                      <a:pt x="39858" y="22874"/>
                    </a:cubicBezTo>
                    <a:cubicBezTo>
                      <a:pt x="40429" y="23446"/>
                      <a:pt x="40905" y="24017"/>
                      <a:pt x="41477" y="24589"/>
                    </a:cubicBezTo>
                    <a:cubicBezTo>
                      <a:pt x="41477" y="24589"/>
                      <a:pt x="41477" y="24589"/>
                      <a:pt x="41477" y="24684"/>
                    </a:cubicBezTo>
                    <a:cubicBezTo>
                      <a:pt x="41762" y="25065"/>
                      <a:pt x="42048" y="25541"/>
                      <a:pt x="42239" y="25922"/>
                    </a:cubicBezTo>
                    <a:cubicBezTo>
                      <a:pt x="42620" y="26589"/>
                      <a:pt x="43001" y="27351"/>
                      <a:pt x="43382" y="28113"/>
                    </a:cubicBezTo>
                    <a:cubicBezTo>
                      <a:pt x="43382" y="28208"/>
                      <a:pt x="43382" y="28303"/>
                      <a:pt x="43477" y="28494"/>
                    </a:cubicBezTo>
                    <a:cubicBezTo>
                      <a:pt x="43668" y="28970"/>
                      <a:pt x="43763" y="29446"/>
                      <a:pt x="43953" y="29923"/>
                    </a:cubicBezTo>
                    <a:cubicBezTo>
                      <a:pt x="44239" y="30780"/>
                      <a:pt x="44334" y="31637"/>
                      <a:pt x="44525" y="32494"/>
                    </a:cubicBezTo>
                    <a:cubicBezTo>
                      <a:pt x="44525" y="32494"/>
                      <a:pt x="44525" y="32494"/>
                      <a:pt x="44525" y="32590"/>
                    </a:cubicBezTo>
                    <a:cubicBezTo>
                      <a:pt x="44525" y="33066"/>
                      <a:pt x="44525" y="33542"/>
                      <a:pt x="44525" y="34114"/>
                    </a:cubicBezTo>
                    <a:cubicBezTo>
                      <a:pt x="44525" y="34971"/>
                      <a:pt x="44525" y="35733"/>
                      <a:pt x="44429" y="365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3" name="Google Shape;1533;p16"/>
              <p:cNvSpPr/>
              <p:nvPr/>
            </p:nvSpPr>
            <p:spPr>
              <a:xfrm>
                <a:off x="7948987" y="156060"/>
                <a:ext cx="76200" cy="142875"/>
              </a:xfrm>
              <a:custGeom>
                <a:avLst/>
                <a:gdLst/>
                <a:ahLst/>
                <a:cxnLst/>
                <a:rect l="l" t="t" r="r" b="b"/>
                <a:pathLst>
                  <a:path w="76200" h="142875" extrusionOk="0">
                    <a:moveTo>
                      <a:pt x="54097" y="1949"/>
                    </a:moveTo>
                    <a:cubicBezTo>
                      <a:pt x="36762" y="18237"/>
                      <a:pt x="19521" y="34525"/>
                      <a:pt x="2186" y="50813"/>
                    </a:cubicBezTo>
                    <a:cubicBezTo>
                      <a:pt x="-4482" y="57099"/>
                      <a:pt x="5615" y="67196"/>
                      <a:pt x="12282" y="60909"/>
                    </a:cubicBezTo>
                    <a:cubicBezTo>
                      <a:pt x="26094" y="47860"/>
                      <a:pt x="40000" y="34811"/>
                      <a:pt x="53811" y="21857"/>
                    </a:cubicBezTo>
                    <a:cubicBezTo>
                      <a:pt x="58669" y="60528"/>
                      <a:pt x="62288" y="99390"/>
                      <a:pt x="64670" y="138252"/>
                    </a:cubicBezTo>
                    <a:cubicBezTo>
                      <a:pt x="65242" y="147396"/>
                      <a:pt x="79529" y="147491"/>
                      <a:pt x="78957" y="138252"/>
                    </a:cubicBezTo>
                    <a:cubicBezTo>
                      <a:pt x="76290" y="94342"/>
                      <a:pt x="72100" y="50622"/>
                      <a:pt x="66289" y="7093"/>
                    </a:cubicBezTo>
                    <a:cubicBezTo>
                      <a:pt x="65527" y="1187"/>
                      <a:pt x="58955" y="-2527"/>
                      <a:pt x="54097" y="20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34" name="Google Shape;1534;p16"/>
            <p:cNvGrpSpPr/>
            <p:nvPr/>
          </p:nvGrpSpPr>
          <p:grpSpPr>
            <a:xfrm>
              <a:off x="441491" y="4685204"/>
              <a:ext cx="1149696" cy="266767"/>
              <a:chOff x="7201866" y="-3097771"/>
              <a:chExt cx="1149696" cy="266767"/>
            </a:xfrm>
          </p:grpSpPr>
          <p:sp>
            <p:nvSpPr>
              <p:cNvPr id="1535" name="Google Shape;1535;p16"/>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6"/>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7" name="Google Shape;1537;p16"/>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8" name="Google Shape;1538;p16"/>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9" name="Google Shape;1539;p16"/>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16"/>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16"/>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2" name="Google Shape;1542;p16"/>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43" name="Google Shape;1543;p16"/>
          <p:cNvGrpSpPr/>
          <p:nvPr/>
        </p:nvGrpSpPr>
        <p:grpSpPr>
          <a:xfrm>
            <a:off x="-636715" y="77376"/>
            <a:ext cx="10041717" cy="2479301"/>
            <a:chOff x="-636715" y="77376"/>
            <a:chExt cx="10041717" cy="2479301"/>
          </a:xfrm>
        </p:grpSpPr>
        <p:sp>
          <p:nvSpPr>
            <p:cNvPr id="1544" name="Google Shape;1544;p16"/>
            <p:cNvSpPr/>
            <p:nvPr/>
          </p:nvSpPr>
          <p:spPr>
            <a:xfrm>
              <a:off x="-636715" y="77376"/>
              <a:ext cx="1359908" cy="961192"/>
            </a:xfrm>
            <a:custGeom>
              <a:avLst/>
              <a:gdLst/>
              <a:ahLst/>
              <a:cxnLst/>
              <a:rect l="l" t="t" r="r" b="b"/>
              <a:pathLst>
                <a:path w="1819275" h="1285875" extrusionOk="0">
                  <a:moveTo>
                    <a:pt x="141827" y="7144"/>
                  </a:moveTo>
                  <a:cubicBezTo>
                    <a:pt x="141446" y="89630"/>
                    <a:pt x="140875" y="133064"/>
                    <a:pt x="140113" y="137541"/>
                  </a:cubicBezTo>
                  <a:cubicBezTo>
                    <a:pt x="138970" y="155353"/>
                    <a:pt x="138398" y="275273"/>
                    <a:pt x="138398" y="497300"/>
                  </a:cubicBezTo>
                  <a:cubicBezTo>
                    <a:pt x="138398" y="520065"/>
                    <a:pt x="140494" y="625697"/>
                    <a:pt x="144780" y="814197"/>
                  </a:cubicBezTo>
                  <a:cubicBezTo>
                    <a:pt x="147638" y="938784"/>
                    <a:pt x="150400" y="1045559"/>
                    <a:pt x="152876" y="1134618"/>
                  </a:cubicBezTo>
                  <a:lnTo>
                    <a:pt x="687705" y="1134618"/>
                  </a:lnTo>
                  <a:cubicBezTo>
                    <a:pt x="687705" y="1108615"/>
                    <a:pt x="687896" y="1083279"/>
                    <a:pt x="687991" y="1058418"/>
                  </a:cubicBezTo>
                  <a:cubicBezTo>
                    <a:pt x="688086" y="1021175"/>
                    <a:pt x="688277" y="985171"/>
                    <a:pt x="688562" y="950405"/>
                  </a:cubicBezTo>
                  <a:cubicBezTo>
                    <a:pt x="688658" y="913162"/>
                    <a:pt x="688848" y="877348"/>
                    <a:pt x="689134" y="842963"/>
                  </a:cubicBezTo>
                  <a:cubicBezTo>
                    <a:pt x="689420" y="801338"/>
                    <a:pt x="689801" y="761810"/>
                    <a:pt x="690277" y="724472"/>
                  </a:cubicBezTo>
                  <a:cubicBezTo>
                    <a:pt x="690277" y="712375"/>
                    <a:pt x="690467" y="700469"/>
                    <a:pt x="690563" y="688848"/>
                  </a:cubicBezTo>
                  <a:cubicBezTo>
                    <a:pt x="637413" y="758571"/>
                    <a:pt x="586740" y="813530"/>
                    <a:pt x="538734" y="853726"/>
                  </a:cubicBezTo>
                  <a:cubicBezTo>
                    <a:pt x="449104" y="928688"/>
                    <a:pt x="341376" y="981361"/>
                    <a:pt x="215455" y="1011936"/>
                  </a:cubicBezTo>
                  <a:moveTo>
                    <a:pt x="1082231" y="370523"/>
                  </a:moveTo>
                  <a:cubicBezTo>
                    <a:pt x="1003078" y="370523"/>
                    <a:pt x="934117" y="397574"/>
                    <a:pt x="875347" y="451676"/>
                  </a:cubicBezTo>
                  <a:cubicBezTo>
                    <a:pt x="851154" y="473678"/>
                    <a:pt x="813054" y="520351"/>
                    <a:pt x="761238" y="591598"/>
                  </a:cubicBezTo>
                  <a:cubicBezTo>
                    <a:pt x="827627" y="567119"/>
                    <a:pt x="907733" y="537115"/>
                    <a:pt x="1001649" y="501491"/>
                  </a:cubicBezTo>
                  <a:cubicBezTo>
                    <a:pt x="1086326" y="469392"/>
                    <a:pt x="1159574" y="441198"/>
                    <a:pt x="1221200" y="416909"/>
                  </a:cubicBezTo>
                  <a:cubicBezTo>
                    <a:pt x="1178624" y="386049"/>
                    <a:pt x="1132237" y="370523"/>
                    <a:pt x="1082135" y="370523"/>
                  </a:cubicBezTo>
                  <a:close/>
                  <a:moveTo>
                    <a:pt x="1221296" y="416909"/>
                  </a:moveTo>
                  <a:cubicBezTo>
                    <a:pt x="1243775" y="433102"/>
                    <a:pt x="1265206" y="453485"/>
                    <a:pt x="1285589" y="478346"/>
                  </a:cubicBezTo>
                  <a:cubicBezTo>
                    <a:pt x="1289399" y="483013"/>
                    <a:pt x="1293209" y="488061"/>
                    <a:pt x="1297210" y="493395"/>
                  </a:cubicBezTo>
                  <a:cubicBezTo>
                    <a:pt x="1314641" y="517112"/>
                    <a:pt x="1334167" y="548450"/>
                    <a:pt x="1355693" y="587217"/>
                  </a:cubicBezTo>
                  <a:cubicBezTo>
                    <a:pt x="1370076" y="613029"/>
                    <a:pt x="1385316" y="642080"/>
                    <a:pt x="1401509" y="674370"/>
                  </a:cubicBezTo>
                  <a:cubicBezTo>
                    <a:pt x="1406271" y="683991"/>
                    <a:pt x="1411129" y="693801"/>
                    <a:pt x="1415987" y="703898"/>
                  </a:cubicBezTo>
                  <a:cubicBezTo>
                    <a:pt x="1417892" y="707803"/>
                    <a:pt x="1419797" y="711708"/>
                    <a:pt x="1421797" y="715804"/>
                  </a:cubicBezTo>
                  <a:cubicBezTo>
                    <a:pt x="1477804" y="831723"/>
                    <a:pt x="1523238" y="911257"/>
                    <a:pt x="1557909" y="954500"/>
                  </a:cubicBezTo>
                  <a:cubicBezTo>
                    <a:pt x="1616202" y="1027462"/>
                    <a:pt x="1683258" y="1064609"/>
                    <a:pt x="1758982" y="1065752"/>
                  </a:cubicBezTo>
                  <a:moveTo>
                    <a:pt x="1415987" y="703898"/>
                  </a:moveTo>
                  <a:lnTo>
                    <a:pt x="1415987" y="1134713"/>
                  </a:lnTo>
                  <a:lnTo>
                    <a:pt x="1817466" y="1134713"/>
                  </a:lnTo>
                  <a:moveTo>
                    <a:pt x="688467" y="950500"/>
                  </a:moveTo>
                  <a:cubicBezTo>
                    <a:pt x="765810" y="922687"/>
                    <a:pt x="870204" y="883825"/>
                    <a:pt x="1001649" y="834009"/>
                  </a:cubicBezTo>
                  <a:cubicBezTo>
                    <a:pt x="1057275" y="813150"/>
                    <a:pt x="1107853" y="793814"/>
                    <a:pt x="1153478" y="776097"/>
                  </a:cubicBezTo>
                  <a:cubicBezTo>
                    <a:pt x="1163098" y="772192"/>
                    <a:pt x="1172432" y="768572"/>
                    <a:pt x="1181291" y="765048"/>
                  </a:cubicBezTo>
                  <a:cubicBezTo>
                    <a:pt x="1279970" y="726377"/>
                    <a:pt x="1353407" y="696183"/>
                    <a:pt x="1401509" y="674370"/>
                  </a:cubicBezTo>
                  <a:moveTo>
                    <a:pt x="1415987" y="1108329"/>
                  </a:moveTo>
                  <a:cubicBezTo>
                    <a:pt x="1399699" y="1115854"/>
                    <a:pt x="1379792" y="1124617"/>
                    <a:pt x="1355979" y="1134713"/>
                  </a:cubicBezTo>
                  <a:lnTo>
                    <a:pt x="1415987" y="1134713"/>
                  </a:lnTo>
                  <a:moveTo>
                    <a:pt x="1415987" y="882968"/>
                  </a:moveTo>
                  <a:cubicBezTo>
                    <a:pt x="1345883" y="915638"/>
                    <a:pt x="1207770" y="970883"/>
                    <a:pt x="1001744" y="1048988"/>
                  </a:cubicBezTo>
                  <a:cubicBezTo>
                    <a:pt x="913162" y="1082612"/>
                    <a:pt x="836867" y="1111187"/>
                    <a:pt x="772859" y="1134713"/>
                  </a:cubicBezTo>
                  <a:lnTo>
                    <a:pt x="1086898" y="1134713"/>
                  </a:lnTo>
                  <a:cubicBezTo>
                    <a:pt x="1246346" y="1073563"/>
                    <a:pt x="1356074" y="1029081"/>
                    <a:pt x="1415987" y="1001173"/>
                  </a:cubicBezTo>
                  <a:moveTo>
                    <a:pt x="1086898" y="1134713"/>
                  </a:moveTo>
                  <a:lnTo>
                    <a:pt x="1356074" y="1134713"/>
                  </a:lnTo>
                  <a:moveTo>
                    <a:pt x="690658" y="688848"/>
                  </a:moveTo>
                  <a:cubicBezTo>
                    <a:pt x="702469" y="673227"/>
                    <a:pt x="714470" y="656939"/>
                    <a:pt x="726567" y="639890"/>
                  </a:cubicBezTo>
                  <a:cubicBezTo>
                    <a:pt x="738759" y="622650"/>
                    <a:pt x="750380" y="606457"/>
                    <a:pt x="761333" y="591503"/>
                  </a:cubicBezTo>
                  <a:moveTo>
                    <a:pt x="687705" y="1134713"/>
                  </a:moveTo>
                  <a:lnTo>
                    <a:pt x="772859" y="1134713"/>
                  </a:lnTo>
                  <a:moveTo>
                    <a:pt x="690277" y="724472"/>
                  </a:moveTo>
                  <a:cubicBezTo>
                    <a:pt x="767429" y="696659"/>
                    <a:pt x="871252" y="657987"/>
                    <a:pt x="1001744" y="608552"/>
                  </a:cubicBezTo>
                  <a:cubicBezTo>
                    <a:pt x="1124331" y="562166"/>
                    <a:pt x="1222820" y="523685"/>
                    <a:pt x="1297210" y="493300"/>
                  </a:cubicBezTo>
                  <a:moveTo>
                    <a:pt x="687991" y="1058513"/>
                  </a:moveTo>
                  <a:cubicBezTo>
                    <a:pt x="765429" y="1030605"/>
                    <a:pt x="870013" y="991648"/>
                    <a:pt x="1001744" y="941737"/>
                  </a:cubicBezTo>
                  <a:cubicBezTo>
                    <a:pt x="1207865" y="863727"/>
                    <a:pt x="1345883" y="808387"/>
                    <a:pt x="1415987" y="775716"/>
                  </a:cubicBezTo>
                  <a:moveTo>
                    <a:pt x="689134" y="842963"/>
                  </a:moveTo>
                  <a:cubicBezTo>
                    <a:pt x="766477" y="815150"/>
                    <a:pt x="870680" y="776478"/>
                    <a:pt x="1001744" y="726758"/>
                  </a:cubicBezTo>
                  <a:cubicBezTo>
                    <a:pt x="1159764" y="666941"/>
                    <a:pt x="1277779" y="620363"/>
                    <a:pt x="1355789" y="587121"/>
                  </a:cubicBezTo>
                  <a:moveTo>
                    <a:pt x="156686" y="1287589"/>
                  </a:moveTo>
                  <a:cubicBezTo>
                    <a:pt x="155543" y="1234154"/>
                    <a:pt x="154210" y="1183196"/>
                    <a:pt x="152876" y="1134618"/>
                  </a:cubicBezTo>
                  <a:lnTo>
                    <a:pt x="7144" y="1134618"/>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45" name="Google Shape;1545;p16"/>
            <p:cNvGrpSpPr/>
            <p:nvPr/>
          </p:nvGrpSpPr>
          <p:grpSpPr>
            <a:xfrm>
              <a:off x="8769574" y="1984007"/>
              <a:ext cx="635428" cy="572670"/>
              <a:chOff x="12675620" y="-4195883"/>
              <a:chExt cx="771525" cy="695325"/>
            </a:xfrm>
          </p:grpSpPr>
          <p:sp>
            <p:nvSpPr>
              <p:cNvPr id="1546" name="Google Shape;1546;p16"/>
              <p:cNvSpPr/>
              <p:nvPr/>
            </p:nvSpPr>
            <p:spPr>
              <a:xfrm>
                <a:off x="12683181" y="-3698818"/>
                <a:ext cx="762000" cy="104775"/>
              </a:xfrm>
              <a:custGeom>
                <a:avLst/>
                <a:gdLst/>
                <a:ahLst/>
                <a:cxnLst/>
                <a:rect l="l" t="t" r="r" b="b"/>
                <a:pathLst>
                  <a:path w="762000" h="104775" extrusionOk="0">
                    <a:moveTo>
                      <a:pt x="7144" y="99676"/>
                    </a:moveTo>
                    <a:cubicBezTo>
                      <a:pt x="21050" y="81865"/>
                      <a:pt x="54769" y="65101"/>
                      <a:pt x="108299" y="49289"/>
                    </a:cubicBezTo>
                    <a:cubicBezTo>
                      <a:pt x="181927" y="27572"/>
                      <a:pt x="271367" y="14142"/>
                      <a:pt x="376714" y="9094"/>
                    </a:cubicBezTo>
                    <a:cubicBezTo>
                      <a:pt x="482060" y="4045"/>
                      <a:pt x="572357" y="8808"/>
                      <a:pt x="647700" y="23286"/>
                    </a:cubicBezTo>
                    <a:cubicBezTo>
                      <a:pt x="695801" y="32620"/>
                      <a:pt x="728853" y="44146"/>
                      <a:pt x="746855" y="57957"/>
                    </a:cubicBezTo>
                    <a:cubicBezTo>
                      <a:pt x="750380" y="60719"/>
                      <a:pt x="753332" y="63577"/>
                      <a:pt x="755714" y="66529"/>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6"/>
              <p:cNvSpPr/>
              <p:nvPr/>
            </p:nvSpPr>
            <p:spPr>
              <a:xfrm>
                <a:off x="12675620" y="-4195883"/>
                <a:ext cx="771525" cy="695325"/>
              </a:xfrm>
              <a:custGeom>
                <a:avLst/>
                <a:gdLst/>
                <a:ahLst/>
                <a:cxnLst/>
                <a:rect l="l" t="t" r="r" b="b"/>
                <a:pathLst>
                  <a:path w="771525" h="695325" extrusionOk="0">
                    <a:moveTo>
                      <a:pt x="770037" y="580453"/>
                    </a:moveTo>
                    <a:cubicBezTo>
                      <a:pt x="771275" y="605885"/>
                      <a:pt x="735080" y="629507"/>
                      <a:pt x="661452" y="651224"/>
                    </a:cubicBezTo>
                    <a:cubicBezTo>
                      <a:pt x="587824" y="672941"/>
                      <a:pt x="498384" y="686372"/>
                      <a:pt x="393038" y="691420"/>
                    </a:cubicBezTo>
                    <a:cubicBezTo>
                      <a:pt x="287691" y="696468"/>
                      <a:pt x="197394" y="691705"/>
                      <a:pt x="122051" y="677227"/>
                    </a:cubicBezTo>
                    <a:cubicBezTo>
                      <a:pt x="46709" y="662654"/>
                      <a:pt x="8418" y="642652"/>
                      <a:pt x="7180" y="617220"/>
                    </a:cubicBezTo>
                    <a:cubicBezTo>
                      <a:pt x="6989" y="613886"/>
                      <a:pt x="7561" y="610552"/>
                      <a:pt x="8704" y="607314"/>
                    </a:cubicBezTo>
                    <a:cubicBezTo>
                      <a:pt x="9847" y="603790"/>
                      <a:pt x="11847" y="600265"/>
                      <a:pt x="14609" y="596836"/>
                    </a:cubicBezTo>
                    <a:lnTo>
                      <a:pt x="365891" y="7144"/>
                    </a:lnTo>
                    <a:lnTo>
                      <a:pt x="763084" y="563785"/>
                    </a:lnTo>
                    <a:cubicBezTo>
                      <a:pt x="764036" y="564832"/>
                      <a:pt x="764798" y="565976"/>
                      <a:pt x="765560" y="567118"/>
                    </a:cubicBezTo>
                    <a:cubicBezTo>
                      <a:pt x="766227" y="568261"/>
                      <a:pt x="766894" y="569405"/>
                      <a:pt x="767465" y="570547"/>
                    </a:cubicBezTo>
                    <a:cubicBezTo>
                      <a:pt x="767561" y="570833"/>
                      <a:pt x="767656" y="571119"/>
                      <a:pt x="767751" y="571405"/>
                    </a:cubicBezTo>
                    <a:cubicBezTo>
                      <a:pt x="769085" y="574357"/>
                      <a:pt x="769751" y="577405"/>
                      <a:pt x="769942" y="580549"/>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_1">
    <p:spTree>
      <p:nvGrpSpPr>
        <p:cNvPr id="1" name="Shape 1548"/>
        <p:cNvGrpSpPr/>
        <p:nvPr/>
      </p:nvGrpSpPr>
      <p:grpSpPr>
        <a:xfrm>
          <a:off x="0" y="0"/>
          <a:ext cx="0" cy="0"/>
          <a:chOff x="0" y="0"/>
          <a:chExt cx="0" cy="0"/>
        </a:xfrm>
      </p:grpSpPr>
      <p:grpSp>
        <p:nvGrpSpPr>
          <p:cNvPr id="1549" name="Google Shape;1549;p17"/>
          <p:cNvGrpSpPr/>
          <p:nvPr/>
        </p:nvGrpSpPr>
        <p:grpSpPr>
          <a:xfrm>
            <a:off x="7200" y="-1425"/>
            <a:ext cx="9144000" cy="5143500"/>
            <a:chOff x="7200" y="-1425"/>
            <a:chExt cx="9144000" cy="5143500"/>
          </a:xfrm>
        </p:grpSpPr>
        <p:grpSp>
          <p:nvGrpSpPr>
            <p:cNvPr id="1550" name="Google Shape;1550;p17"/>
            <p:cNvGrpSpPr/>
            <p:nvPr/>
          </p:nvGrpSpPr>
          <p:grpSpPr>
            <a:xfrm>
              <a:off x="7200" y="733564"/>
              <a:ext cx="9144000" cy="3674946"/>
              <a:chOff x="7200" y="733564"/>
              <a:chExt cx="9144000" cy="3674946"/>
            </a:xfrm>
          </p:grpSpPr>
          <p:cxnSp>
            <p:nvCxnSpPr>
              <p:cNvPr id="1551" name="Google Shape;1551;p17"/>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52" name="Google Shape;1552;p17"/>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53" name="Google Shape;1553;p17"/>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54" name="Google Shape;1554;p17"/>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55" name="Google Shape;1555;p17"/>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556" name="Google Shape;1556;p17"/>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557" name="Google Shape;1557;p17"/>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58" name="Google Shape;1558;p17"/>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59" name="Google Shape;1559;p17"/>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60" name="Google Shape;1560;p17"/>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61" name="Google Shape;1561;p17"/>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62" name="Google Shape;1562;p17"/>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63" name="Google Shape;1563;p17"/>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564" name="Google Shape;1564;p17"/>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65" name="Google Shape;1565;p17"/>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66" name="Google Shape;1566;p17"/>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67" name="Google Shape;1567;p17"/>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68" name="Google Shape;1568;p17"/>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69" name="Google Shape;1569;p17"/>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0" name="Google Shape;1570;p17"/>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1" name="Google Shape;1571;p17"/>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72" name="Google Shape;1572;p17"/>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73" name="Google Shape;1573;p17"/>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4" name="Google Shape;1574;p17"/>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5" name="Google Shape;1575;p17"/>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76" name="Google Shape;1576;p17"/>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77" name="Google Shape;1577;p17"/>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8" name="Google Shape;1578;p17"/>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79" name="Google Shape;1579;p17"/>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80" name="Google Shape;1580;p17"/>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81" name="Google Shape;1581;p17"/>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582" name="Google Shape;158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83" name="Google Shape;1583;p17"/>
          <p:cNvSpPr txBox="1">
            <a:spLocks noGrp="1"/>
          </p:cNvSpPr>
          <p:nvPr>
            <p:ph type="body" idx="1"/>
          </p:nvPr>
        </p:nvSpPr>
        <p:spPr>
          <a:xfrm>
            <a:off x="720000" y="1622850"/>
            <a:ext cx="3635700" cy="256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584" name="Google Shape;1584;p17"/>
          <p:cNvSpPr txBox="1">
            <a:spLocks noGrp="1"/>
          </p:cNvSpPr>
          <p:nvPr>
            <p:ph type="body" idx="2"/>
          </p:nvPr>
        </p:nvSpPr>
        <p:spPr>
          <a:xfrm>
            <a:off x="4788300" y="1622850"/>
            <a:ext cx="3635700" cy="256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585" name="Google Shape;1585;p17"/>
          <p:cNvGrpSpPr/>
          <p:nvPr/>
        </p:nvGrpSpPr>
        <p:grpSpPr>
          <a:xfrm flipH="1">
            <a:off x="-374896" y="1683878"/>
            <a:ext cx="797770" cy="649348"/>
            <a:chOff x="12204931" y="-5324786"/>
            <a:chExt cx="819150" cy="666750"/>
          </a:xfrm>
        </p:grpSpPr>
        <p:sp>
          <p:nvSpPr>
            <p:cNvPr id="1586" name="Google Shape;1586;p17"/>
            <p:cNvSpPr/>
            <p:nvPr/>
          </p:nvSpPr>
          <p:spPr>
            <a:xfrm>
              <a:off x="12204931" y="-5324786"/>
              <a:ext cx="819150" cy="666750"/>
            </a:xfrm>
            <a:custGeom>
              <a:avLst/>
              <a:gdLst/>
              <a:ahLst/>
              <a:cxnLst/>
              <a:rect l="l" t="t" r="r" b="b"/>
              <a:pathLst>
                <a:path w="819150" h="666750" extrusionOk="0">
                  <a:moveTo>
                    <a:pt x="505111" y="7144"/>
                  </a:moveTo>
                  <a:lnTo>
                    <a:pt x="7144" y="534162"/>
                  </a:lnTo>
                  <a:moveTo>
                    <a:pt x="505111" y="7144"/>
                  </a:moveTo>
                  <a:lnTo>
                    <a:pt x="815150" y="662559"/>
                  </a:ln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7" name="Google Shape;1587;p17"/>
            <p:cNvSpPr/>
            <p:nvPr/>
          </p:nvSpPr>
          <p:spPr>
            <a:xfrm>
              <a:off x="12204931" y="-5324786"/>
              <a:ext cx="819150" cy="666750"/>
            </a:xfrm>
            <a:custGeom>
              <a:avLst/>
              <a:gdLst/>
              <a:ahLst/>
              <a:cxnLst/>
              <a:rect l="l" t="t" r="r" b="b"/>
              <a:pathLst>
                <a:path w="819150" h="666750" extrusionOk="0">
                  <a:moveTo>
                    <a:pt x="505111" y="7144"/>
                  </a:moveTo>
                  <a:lnTo>
                    <a:pt x="434531" y="450914"/>
                  </a:lnTo>
                  <a:lnTo>
                    <a:pt x="815054" y="662559"/>
                  </a:lnTo>
                  <a:moveTo>
                    <a:pt x="434531" y="450914"/>
                  </a:move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88" name="Google Shape;1588;p17"/>
          <p:cNvGrpSpPr/>
          <p:nvPr/>
        </p:nvGrpSpPr>
        <p:grpSpPr>
          <a:xfrm>
            <a:off x="210558" y="176417"/>
            <a:ext cx="8625452" cy="4875479"/>
            <a:chOff x="210558" y="176417"/>
            <a:chExt cx="8625452" cy="4875479"/>
          </a:xfrm>
        </p:grpSpPr>
        <p:grpSp>
          <p:nvGrpSpPr>
            <p:cNvPr id="1589" name="Google Shape;1589;p17"/>
            <p:cNvGrpSpPr/>
            <p:nvPr/>
          </p:nvGrpSpPr>
          <p:grpSpPr>
            <a:xfrm>
              <a:off x="570514" y="176417"/>
              <a:ext cx="1149696" cy="266767"/>
              <a:chOff x="7201866" y="-3097771"/>
              <a:chExt cx="1149696" cy="266767"/>
            </a:xfrm>
          </p:grpSpPr>
          <p:sp>
            <p:nvSpPr>
              <p:cNvPr id="1590" name="Google Shape;1590;p17"/>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17"/>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2" name="Google Shape;1592;p17"/>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3" name="Google Shape;1593;p17"/>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17"/>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5" name="Google Shape;1595;p17"/>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17"/>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7" name="Google Shape;1597;p17"/>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8" name="Google Shape;1598;p17"/>
            <p:cNvGrpSpPr/>
            <p:nvPr/>
          </p:nvGrpSpPr>
          <p:grpSpPr>
            <a:xfrm>
              <a:off x="7415307" y="4796981"/>
              <a:ext cx="1420702" cy="182039"/>
              <a:chOff x="-3765221" y="6114106"/>
              <a:chExt cx="1420702" cy="182039"/>
            </a:xfrm>
          </p:grpSpPr>
          <p:sp>
            <p:nvSpPr>
              <p:cNvPr id="1599" name="Google Shape;1599;p17"/>
              <p:cNvSpPr/>
              <p:nvPr/>
            </p:nvSpPr>
            <p:spPr>
              <a:xfrm>
                <a:off x="-3765221" y="6155583"/>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17"/>
              <p:cNvSpPr/>
              <p:nvPr/>
            </p:nvSpPr>
            <p:spPr>
              <a:xfrm>
                <a:off x="-3631485" y="6132537"/>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17"/>
              <p:cNvSpPr/>
              <p:nvPr/>
            </p:nvSpPr>
            <p:spPr>
              <a:xfrm>
                <a:off x="-3541283" y="6210739"/>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2" name="Google Shape;1602;p17"/>
              <p:cNvSpPr/>
              <p:nvPr/>
            </p:nvSpPr>
            <p:spPr>
              <a:xfrm>
                <a:off x="-3429210" y="614822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3" name="Google Shape;1603;p17"/>
              <p:cNvSpPr/>
              <p:nvPr/>
            </p:nvSpPr>
            <p:spPr>
              <a:xfrm>
                <a:off x="-3294544" y="6145243"/>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17"/>
              <p:cNvSpPr/>
              <p:nvPr/>
            </p:nvSpPr>
            <p:spPr>
              <a:xfrm>
                <a:off x="-3138933" y="6201169"/>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17"/>
              <p:cNvSpPr/>
              <p:nvPr/>
            </p:nvSpPr>
            <p:spPr>
              <a:xfrm>
                <a:off x="-3003192" y="616769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17"/>
              <p:cNvSpPr/>
              <p:nvPr/>
            </p:nvSpPr>
            <p:spPr>
              <a:xfrm>
                <a:off x="-2850191" y="6153518"/>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7" name="Google Shape;1607;p17"/>
              <p:cNvSpPr/>
              <p:nvPr/>
            </p:nvSpPr>
            <p:spPr>
              <a:xfrm>
                <a:off x="-2744602" y="621042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8" name="Google Shape;1608;p17"/>
              <p:cNvSpPr/>
              <p:nvPr/>
            </p:nvSpPr>
            <p:spPr>
              <a:xfrm>
                <a:off x="-2638654" y="6128271"/>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9" name="Google Shape;1609;p17"/>
              <p:cNvSpPr/>
              <p:nvPr/>
            </p:nvSpPr>
            <p:spPr>
              <a:xfrm>
                <a:off x="-2567672" y="61563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17"/>
              <p:cNvSpPr/>
              <p:nvPr/>
            </p:nvSpPr>
            <p:spPr>
              <a:xfrm>
                <a:off x="-2459045" y="6130748"/>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17"/>
              <p:cNvSpPr/>
              <p:nvPr/>
            </p:nvSpPr>
            <p:spPr>
              <a:xfrm>
                <a:off x="-2392144" y="6114106"/>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2" name="Google Shape;1612;p17"/>
            <p:cNvGrpSpPr/>
            <p:nvPr/>
          </p:nvGrpSpPr>
          <p:grpSpPr>
            <a:xfrm>
              <a:off x="210558" y="4695508"/>
              <a:ext cx="956031" cy="356387"/>
              <a:chOff x="3634100" y="-2020492"/>
              <a:chExt cx="956031" cy="356387"/>
            </a:xfrm>
          </p:grpSpPr>
          <p:sp>
            <p:nvSpPr>
              <p:cNvPr id="1613" name="Google Shape;1613;p17"/>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4" name="Google Shape;1614;p17"/>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17"/>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17"/>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7" name="Google Shape;1617;p17"/>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17"/>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17"/>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17"/>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17"/>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17"/>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17"/>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17"/>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5" name="Google Shape;1625;p17"/>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6" name="Google Shape;1626;p17"/>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17"/>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17"/>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17"/>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17"/>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17"/>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17"/>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17"/>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17"/>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17"/>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17"/>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17"/>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38" name="Google Shape;1638;p17"/>
            <p:cNvGrpSpPr/>
            <p:nvPr/>
          </p:nvGrpSpPr>
          <p:grpSpPr>
            <a:xfrm>
              <a:off x="7248363" y="195315"/>
              <a:ext cx="1587639" cy="229022"/>
              <a:chOff x="158511" y="195315"/>
              <a:chExt cx="1587639" cy="229022"/>
            </a:xfrm>
          </p:grpSpPr>
          <p:sp>
            <p:nvSpPr>
              <p:cNvPr id="1639" name="Google Shape;1639;p17"/>
              <p:cNvSpPr/>
              <p:nvPr/>
            </p:nvSpPr>
            <p:spPr>
              <a:xfrm>
                <a:off x="158511" y="195315"/>
                <a:ext cx="97441" cy="212598"/>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17"/>
              <p:cNvSpPr/>
              <p:nvPr/>
            </p:nvSpPr>
            <p:spPr>
              <a:xfrm>
                <a:off x="325038" y="279941"/>
                <a:ext cx="88583" cy="17716"/>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17"/>
              <p:cNvSpPr/>
              <p:nvPr/>
            </p:nvSpPr>
            <p:spPr>
              <a:xfrm>
                <a:off x="340827" y="338237"/>
                <a:ext cx="88582" cy="26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17"/>
              <p:cNvSpPr/>
              <p:nvPr/>
            </p:nvSpPr>
            <p:spPr>
              <a:xfrm>
                <a:off x="483501" y="245842"/>
                <a:ext cx="124015" cy="141732"/>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17"/>
              <p:cNvSpPr/>
              <p:nvPr/>
            </p:nvSpPr>
            <p:spPr>
              <a:xfrm>
                <a:off x="611525" y="280604"/>
                <a:ext cx="124015" cy="97441"/>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17"/>
              <p:cNvSpPr/>
              <p:nvPr/>
            </p:nvSpPr>
            <p:spPr>
              <a:xfrm>
                <a:off x="737398" y="242917"/>
                <a:ext cx="70866" cy="53149"/>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17"/>
              <p:cNvSpPr/>
              <p:nvPr/>
            </p:nvSpPr>
            <p:spPr>
              <a:xfrm>
                <a:off x="849745" y="262695"/>
                <a:ext cx="79724" cy="106299"/>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17"/>
              <p:cNvSpPr/>
              <p:nvPr/>
            </p:nvSpPr>
            <p:spPr>
              <a:xfrm>
                <a:off x="977742" y="259582"/>
                <a:ext cx="53150" cy="150590"/>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17"/>
              <p:cNvSpPr/>
              <p:nvPr/>
            </p:nvSpPr>
            <p:spPr>
              <a:xfrm>
                <a:off x="1060320" y="234097"/>
                <a:ext cx="79724" cy="132874"/>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17"/>
              <p:cNvSpPr/>
              <p:nvPr/>
            </p:nvSpPr>
            <p:spPr>
              <a:xfrm>
                <a:off x="1167817" y="291463"/>
                <a:ext cx="62008" cy="132874"/>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17"/>
              <p:cNvSpPr/>
              <p:nvPr/>
            </p:nvSpPr>
            <p:spPr>
              <a:xfrm>
                <a:off x="1245754" y="255399"/>
                <a:ext cx="53150" cy="159448"/>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17"/>
              <p:cNvSpPr/>
              <p:nvPr/>
            </p:nvSpPr>
            <p:spPr>
              <a:xfrm>
                <a:off x="1366747" y="287876"/>
                <a:ext cx="79724" cy="8858"/>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17"/>
              <p:cNvSpPr/>
              <p:nvPr/>
            </p:nvSpPr>
            <p:spPr>
              <a:xfrm>
                <a:off x="1388176" y="332945"/>
                <a:ext cx="70866" cy="8858"/>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17"/>
              <p:cNvSpPr/>
              <p:nvPr/>
            </p:nvSpPr>
            <p:spPr>
              <a:xfrm>
                <a:off x="1505784" y="273684"/>
                <a:ext cx="106299" cy="132874"/>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17"/>
              <p:cNvSpPr/>
              <p:nvPr/>
            </p:nvSpPr>
            <p:spPr>
              <a:xfrm>
                <a:off x="1628385" y="282253"/>
                <a:ext cx="70866" cy="97441"/>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17"/>
              <p:cNvSpPr/>
              <p:nvPr/>
            </p:nvSpPr>
            <p:spPr>
              <a:xfrm>
                <a:off x="1734008" y="266361"/>
                <a:ext cx="9000" cy="90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17"/>
              <p:cNvSpPr/>
              <p:nvPr/>
            </p:nvSpPr>
            <p:spPr>
              <a:xfrm>
                <a:off x="1719575" y="252636"/>
                <a:ext cx="26575" cy="35433"/>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56"/>
        <p:cNvGrpSpPr/>
        <p:nvPr/>
      </p:nvGrpSpPr>
      <p:grpSpPr>
        <a:xfrm>
          <a:off x="0" y="0"/>
          <a:ext cx="0" cy="0"/>
          <a:chOff x="0" y="0"/>
          <a:chExt cx="0" cy="0"/>
        </a:xfrm>
      </p:grpSpPr>
      <p:grpSp>
        <p:nvGrpSpPr>
          <p:cNvPr id="1657" name="Google Shape;1657;p18"/>
          <p:cNvGrpSpPr/>
          <p:nvPr/>
        </p:nvGrpSpPr>
        <p:grpSpPr>
          <a:xfrm>
            <a:off x="7200" y="-1425"/>
            <a:ext cx="9144000" cy="5143500"/>
            <a:chOff x="7200" y="-1425"/>
            <a:chExt cx="9144000" cy="5143500"/>
          </a:xfrm>
        </p:grpSpPr>
        <p:grpSp>
          <p:nvGrpSpPr>
            <p:cNvPr id="1658" name="Google Shape;1658;p18"/>
            <p:cNvGrpSpPr/>
            <p:nvPr/>
          </p:nvGrpSpPr>
          <p:grpSpPr>
            <a:xfrm>
              <a:off x="7200" y="733564"/>
              <a:ext cx="9144000" cy="3674946"/>
              <a:chOff x="7200" y="733564"/>
              <a:chExt cx="9144000" cy="3674946"/>
            </a:xfrm>
          </p:grpSpPr>
          <p:cxnSp>
            <p:nvCxnSpPr>
              <p:cNvPr id="1659" name="Google Shape;1659;p18"/>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60" name="Google Shape;1660;p18"/>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61" name="Google Shape;1661;p18"/>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62" name="Google Shape;1662;p18"/>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63" name="Google Shape;1663;p18"/>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664" name="Google Shape;1664;p18"/>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665" name="Google Shape;1665;p18"/>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66" name="Google Shape;1666;p18"/>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67" name="Google Shape;1667;p18"/>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68" name="Google Shape;1668;p18"/>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69" name="Google Shape;1669;p18"/>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70" name="Google Shape;1670;p18"/>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71" name="Google Shape;1671;p18"/>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672" name="Google Shape;1672;p18"/>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73" name="Google Shape;1673;p18"/>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74" name="Google Shape;1674;p18"/>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75" name="Google Shape;1675;p18"/>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76" name="Google Shape;1676;p18"/>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77" name="Google Shape;1677;p18"/>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78" name="Google Shape;1678;p18"/>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79" name="Google Shape;1679;p18"/>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80" name="Google Shape;1680;p18"/>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81" name="Google Shape;1681;p18"/>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82" name="Google Shape;1682;p18"/>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83" name="Google Shape;1683;p18"/>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84" name="Google Shape;1684;p18"/>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85" name="Google Shape;1685;p18"/>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86" name="Google Shape;1686;p18"/>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87" name="Google Shape;1687;p18"/>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688" name="Google Shape;1688;p18"/>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689" name="Google Shape;1689;p18"/>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690" name="Google Shape;16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91" name="Google Shape;1691;p18"/>
          <p:cNvSpPr txBox="1">
            <a:spLocks noGrp="1"/>
          </p:cNvSpPr>
          <p:nvPr>
            <p:ph type="subTitle" idx="1"/>
          </p:nvPr>
        </p:nvSpPr>
        <p:spPr>
          <a:xfrm>
            <a:off x="937625" y="3566727"/>
            <a:ext cx="21753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2" name="Google Shape;1692;p18"/>
          <p:cNvSpPr txBox="1">
            <a:spLocks noGrp="1"/>
          </p:cNvSpPr>
          <p:nvPr>
            <p:ph type="subTitle" idx="2"/>
          </p:nvPr>
        </p:nvSpPr>
        <p:spPr>
          <a:xfrm>
            <a:off x="3484350" y="3566727"/>
            <a:ext cx="21753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18"/>
          <p:cNvSpPr txBox="1">
            <a:spLocks noGrp="1"/>
          </p:cNvSpPr>
          <p:nvPr>
            <p:ph type="subTitle" idx="3"/>
          </p:nvPr>
        </p:nvSpPr>
        <p:spPr>
          <a:xfrm>
            <a:off x="6031075" y="3566727"/>
            <a:ext cx="21753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4" name="Google Shape;1694;p18"/>
          <p:cNvSpPr txBox="1">
            <a:spLocks noGrp="1"/>
          </p:cNvSpPr>
          <p:nvPr>
            <p:ph type="subTitle" idx="4"/>
          </p:nvPr>
        </p:nvSpPr>
        <p:spPr>
          <a:xfrm>
            <a:off x="937625" y="2625475"/>
            <a:ext cx="217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695" name="Google Shape;1695;p18"/>
          <p:cNvSpPr txBox="1">
            <a:spLocks noGrp="1"/>
          </p:cNvSpPr>
          <p:nvPr>
            <p:ph type="subTitle" idx="5"/>
          </p:nvPr>
        </p:nvSpPr>
        <p:spPr>
          <a:xfrm>
            <a:off x="3484350" y="2625475"/>
            <a:ext cx="217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696" name="Google Shape;1696;p18"/>
          <p:cNvSpPr txBox="1">
            <a:spLocks noGrp="1"/>
          </p:cNvSpPr>
          <p:nvPr>
            <p:ph type="subTitle" idx="6"/>
          </p:nvPr>
        </p:nvSpPr>
        <p:spPr>
          <a:xfrm>
            <a:off x="6031075" y="2625475"/>
            <a:ext cx="217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697" name="Google Shape;1697;p18"/>
          <p:cNvSpPr/>
          <p:nvPr/>
        </p:nvSpPr>
        <p:spPr>
          <a:xfrm flipH="1">
            <a:off x="8423994" y="58901"/>
            <a:ext cx="1359908" cy="961192"/>
          </a:xfrm>
          <a:custGeom>
            <a:avLst/>
            <a:gdLst/>
            <a:ahLst/>
            <a:cxnLst/>
            <a:rect l="l" t="t" r="r" b="b"/>
            <a:pathLst>
              <a:path w="1819275" h="1285875" extrusionOk="0">
                <a:moveTo>
                  <a:pt x="141827" y="7144"/>
                </a:moveTo>
                <a:cubicBezTo>
                  <a:pt x="141446" y="89630"/>
                  <a:pt x="140875" y="133064"/>
                  <a:pt x="140113" y="137541"/>
                </a:cubicBezTo>
                <a:cubicBezTo>
                  <a:pt x="138970" y="155353"/>
                  <a:pt x="138398" y="275273"/>
                  <a:pt x="138398" y="497300"/>
                </a:cubicBezTo>
                <a:cubicBezTo>
                  <a:pt x="138398" y="520065"/>
                  <a:pt x="140494" y="625697"/>
                  <a:pt x="144780" y="814197"/>
                </a:cubicBezTo>
                <a:cubicBezTo>
                  <a:pt x="147638" y="938784"/>
                  <a:pt x="150400" y="1045559"/>
                  <a:pt x="152876" y="1134618"/>
                </a:cubicBezTo>
                <a:lnTo>
                  <a:pt x="687705" y="1134618"/>
                </a:lnTo>
                <a:cubicBezTo>
                  <a:pt x="687705" y="1108615"/>
                  <a:pt x="687896" y="1083279"/>
                  <a:pt x="687991" y="1058418"/>
                </a:cubicBezTo>
                <a:cubicBezTo>
                  <a:pt x="688086" y="1021175"/>
                  <a:pt x="688277" y="985171"/>
                  <a:pt x="688562" y="950405"/>
                </a:cubicBezTo>
                <a:cubicBezTo>
                  <a:pt x="688658" y="913162"/>
                  <a:pt x="688848" y="877348"/>
                  <a:pt x="689134" y="842963"/>
                </a:cubicBezTo>
                <a:cubicBezTo>
                  <a:pt x="689420" y="801338"/>
                  <a:pt x="689801" y="761810"/>
                  <a:pt x="690277" y="724472"/>
                </a:cubicBezTo>
                <a:cubicBezTo>
                  <a:pt x="690277" y="712375"/>
                  <a:pt x="690467" y="700469"/>
                  <a:pt x="690563" y="688848"/>
                </a:cubicBezTo>
                <a:cubicBezTo>
                  <a:pt x="637413" y="758571"/>
                  <a:pt x="586740" y="813530"/>
                  <a:pt x="538734" y="853726"/>
                </a:cubicBezTo>
                <a:cubicBezTo>
                  <a:pt x="449104" y="928688"/>
                  <a:pt x="341376" y="981361"/>
                  <a:pt x="215455" y="1011936"/>
                </a:cubicBezTo>
                <a:moveTo>
                  <a:pt x="1082231" y="370523"/>
                </a:moveTo>
                <a:cubicBezTo>
                  <a:pt x="1003078" y="370523"/>
                  <a:pt x="934117" y="397574"/>
                  <a:pt x="875347" y="451676"/>
                </a:cubicBezTo>
                <a:cubicBezTo>
                  <a:pt x="851154" y="473678"/>
                  <a:pt x="813054" y="520351"/>
                  <a:pt x="761238" y="591598"/>
                </a:cubicBezTo>
                <a:cubicBezTo>
                  <a:pt x="827627" y="567119"/>
                  <a:pt x="907733" y="537115"/>
                  <a:pt x="1001649" y="501491"/>
                </a:cubicBezTo>
                <a:cubicBezTo>
                  <a:pt x="1086326" y="469392"/>
                  <a:pt x="1159574" y="441198"/>
                  <a:pt x="1221200" y="416909"/>
                </a:cubicBezTo>
                <a:cubicBezTo>
                  <a:pt x="1178624" y="386049"/>
                  <a:pt x="1132237" y="370523"/>
                  <a:pt x="1082135" y="370523"/>
                </a:cubicBezTo>
                <a:close/>
                <a:moveTo>
                  <a:pt x="1221296" y="416909"/>
                </a:moveTo>
                <a:cubicBezTo>
                  <a:pt x="1243775" y="433102"/>
                  <a:pt x="1265206" y="453485"/>
                  <a:pt x="1285589" y="478346"/>
                </a:cubicBezTo>
                <a:cubicBezTo>
                  <a:pt x="1289399" y="483013"/>
                  <a:pt x="1293209" y="488061"/>
                  <a:pt x="1297210" y="493395"/>
                </a:cubicBezTo>
                <a:cubicBezTo>
                  <a:pt x="1314641" y="517112"/>
                  <a:pt x="1334167" y="548450"/>
                  <a:pt x="1355693" y="587217"/>
                </a:cubicBezTo>
                <a:cubicBezTo>
                  <a:pt x="1370076" y="613029"/>
                  <a:pt x="1385316" y="642080"/>
                  <a:pt x="1401509" y="674370"/>
                </a:cubicBezTo>
                <a:cubicBezTo>
                  <a:pt x="1406271" y="683991"/>
                  <a:pt x="1411129" y="693801"/>
                  <a:pt x="1415987" y="703898"/>
                </a:cubicBezTo>
                <a:cubicBezTo>
                  <a:pt x="1417892" y="707803"/>
                  <a:pt x="1419797" y="711708"/>
                  <a:pt x="1421797" y="715804"/>
                </a:cubicBezTo>
                <a:cubicBezTo>
                  <a:pt x="1477804" y="831723"/>
                  <a:pt x="1523238" y="911257"/>
                  <a:pt x="1557909" y="954500"/>
                </a:cubicBezTo>
                <a:cubicBezTo>
                  <a:pt x="1616202" y="1027462"/>
                  <a:pt x="1683258" y="1064609"/>
                  <a:pt x="1758982" y="1065752"/>
                </a:cubicBezTo>
                <a:moveTo>
                  <a:pt x="1415987" y="703898"/>
                </a:moveTo>
                <a:lnTo>
                  <a:pt x="1415987" y="1134713"/>
                </a:lnTo>
                <a:lnTo>
                  <a:pt x="1817466" y="1134713"/>
                </a:lnTo>
                <a:moveTo>
                  <a:pt x="688467" y="950500"/>
                </a:moveTo>
                <a:cubicBezTo>
                  <a:pt x="765810" y="922687"/>
                  <a:pt x="870204" y="883825"/>
                  <a:pt x="1001649" y="834009"/>
                </a:cubicBezTo>
                <a:cubicBezTo>
                  <a:pt x="1057275" y="813150"/>
                  <a:pt x="1107853" y="793814"/>
                  <a:pt x="1153478" y="776097"/>
                </a:cubicBezTo>
                <a:cubicBezTo>
                  <a:pt x="1163098" y="772192"/>
                  <a:pt x="1172432" y="768572"/>
                  <a:pt x="1181291" y="765048"/>
                </a:cubicBezTo>
                <a:cubicBezTo>
                  <a:pt x="1279970" y="726377"/>
                  <a:pt x="1353407" y="696183"/>
                  <a:pt x="1401509" y="674370"/>
                </a:cubicBezTo>
                <a:moveTo>
                  <a:pt x="1415987" y="1108329"/>
                </a:moveTo>
                <a:cubicBezTo>
                  <a:pt x="1399699" y="1115854"/>
                  <a:pt x="1379792" y="1124617"/>
                  <a:pt x="1355979" y="1134713"/>
                </a:cubicBezTo>
                <a:lnTo>
                  <a:pt x="1415987" y="1134713"/>
                </a:lnTo>
                <a:moveTo>
                  <a:pt x="1415987" y="882968"/>
                </a:moveTo>
                <a:cubicBezTo>
                  <a:pt x="1345883" y="915638"/>
                  <a:pt x="1207770" y="970883"/>
                  <a:pt x="1001744" y="1048988"/>
                </a:cubicBezTo>
                <a:cubicBezTo>
                  <a:pt x="913162" y="1082612"/>
                  <a:pt x="836867" y="1111187"/>
                  <a:pt x="772859" y="1134713"/>
                </a:cubicBezTo>
                <a:lnTo>
                  <a:pt x="1086898" y="1134713"/>
                </a:lnTo>
                <a:cubicBezTo>
                  <a:pt x="1246346" y="1073563"/>
                  <a:pt x="1356074" y="1029081"/>
                  <a:pt x="1415987" y="1001173"/>
                </a:cubicBezTo>
                <a:moveTo>
                  <a:pt x="1086898" y="1134713"/>
                </a:moveTo>
                <a:lnTo>
                  <a:pt x="1356074" y="1134713"/>
                </a:lnTo>
                <a:moveTo>
                  <a:pt x="690658" y="688848"/>
                </a:moveTo>
                <a:cubicBezTo>
                  <a:pt x="702469" y="673227"/>
                  <a:pt x="714470" y="656939"/>
                  <a:pt x="726567" y="639890"/>
                </a:cubicBezTo>
                <a:cubicBezTo>
                  <a:pt x="738759" y="622650"/>
                  <a:pt x="750380" y="606457"/>
                  <a:pt x="761333" y="591503"/>
                </a:cubicBezTo>
                <a:moveTo>
                  <a:pt x="687705" y="1134713"/>
                </a:moveTo>
                <a:lnTo>
                  <a:pt x="772859" y="1134713"/>
                </a:lnTo>
                <a:moveTo>
                  <a:pt x="690277" y="724472"/>
                </a:moveTo>
                <a:cubicBezTo>
                  <a:pt x="767429" y="696659"/>
                  <a:pt x="871252" y="657987"/>
                  <a:pt x="1001744" y="608552"/>
                </a:cubicBezTo>
                <a:cubicBezTo>
                  <a:pt x="1124331" y="562166"/>
                  <a:pt x="1222820" y="523685"/>
                  <a:pt x="1297210" y="493300"/>
                </a:cubicBezTo>
                <a:moveTo>
                  <a:pt x="687991" y="1058513"/>
                </a:moveTo>
                <a:cubicBezTo>
                  <a:pt x="765429" y="1030605"/>
                  <a:pt x="870013" y="991648"/>
                  <a:pt x="1001744" y="941737"/>
                </a:cubicBezTo>
                <a:cubicBezTo>
                  <a:pt x="1207865" y="863727"/>
                  <a:pt x="1345883" y="808387"/>
                  <a:pt x="1415987" y="775716"/>
                </a:cubicBezTo>
                <a:moveTo>
                  <a:pt x="689134" y="842963"/>
                </a:moveTo>
                <a:cubicBezTo>
                  <a:pt x="766477" y="815150"/>
                  <a:pt x="870680" y="776478"/>
                  <a:pt x="1001744" y="726758"/>
                </a:cubicBezTo>
                <a:cubicBezTo>
                  <a:pt x="1159764" y="666941"/>
                  <a:pt x="1277779" y="620363"/>
                  <a:pt x="1355789" y="587121"/>
                </a:cubicBezTo>
                <a:moveTo>
                  <a:pt x="156686" y="1287589"/>
                </a:moveTo>
                <a:cubicBezTo>
                  <a:pt x="155543" y="1234154"/>
                  <a:pt x="154210" y="1183196"/>
                  <a:pt x="152876" y="1134618"/>
                </a:cubicBezTo>
                <a:lnTo>
                  <a:pt x="7144" y="1134618"/>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98" name="Google Shape;1698;p18"/>
          <p:cNvGrpSpPr/>
          <p:nvPr/>
        </p:nvGrpSpPr>
        <p:grpSpPr>
          <a:xfrm>
            <a:off x="-99072" y="77387"/>
            <a:ext cx="8806869" cy="5009386"/>
            <a:chOff x="-99072" y="77387"/>
            <a:chExt cx="8806869" cy="5009386"/>
          </a:xfrm>
        </p:grpSpPr>
        <p:grpSp>
          <p:nvGrpSpPr>
            <p:cNvPr id="1699" name="Google Shape;1699;p18"/>
            <p:cNvGrpSpPr/>
            <p:nvPr/>
          </p:nvGrpSpPr>
          <p:grpSpPr>
            <a:xfrm>
              <a:off x="199699" y="4660648"/>
              <a:ext cx="2076088" cy="426125"/>
              <a:chOff x="179542" y="-1194723"/>
              <a:chExt cx="2679515" cy="549981"/>
            </a:xfrm>
          </p:grpSpPr>
          <p:sp>
            <p:nvSpPr>
              <p:cNvPr id="1700" name="Google Shape;1700;p18"/>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18"/>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2" name="Google Shape;1702;p18"/>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18"/>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18"/>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18"/>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18"/>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18"/>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18"/>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18"/>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18"/>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18"/>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18"/>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18"/>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18"/>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18"/>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18"/>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18"/>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18"/>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18"/>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18"/>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18"/>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18"/>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18"/>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18"/>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18"/>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18"/>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18"/>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18"/>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9" name="Google Shape;1729;p18"/>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30" name="Google Shape;1730;p18"/>
            <p:cNvGrpSpPr/>
            <p:nvPr/>
          </p:nvGrpSpPr>
          <p:grpSpPr>
            <a:xfrm>
              <a:off x="124786" y="77387"/>
              <a:ext cx="1991097" cy="228600"/>
              <a:chOff x="6195205" y="77387"/>
              <a:chExt cx="1991097" cy="228600"/>
            </a:xfrm>
          </p:grpSpPr>
          <p:sp>
            <p:nvSpPr>
              <p:cNvPr id="1731" name="Google Shape;1731;p18"/>
              <p:cNvSpPr/>
              <p:nvPr/>
            </p:nvSpPr>
            <p:spPr>
              <a:xfrm>
                <a:off x="6195205" y="77387"/>
                <a:ext cx="123825" cy="228600"/>
              </a:xfrm>
              <a:custGeom>
                <a:avLst/>
                <a:gdLst/>
                <a:ahLst/>
                <a:cxnLst/>
                <a:rect l="l" t="t" r="r" b="b"/>
                <a:pathLst>
                  <a:path w="123825" h="228600" extrusionOk="0">
                    <a:moveTo>
                      <a:pt x="69056" y="619"/>
                    </a:moveTo>
                    <a:cubicBezTo>
                      <a:pt x="45625" y="4239"/>
                      <a:pt x="27241" y="21860"/>
                      <a:pt x="17240" y="42624"/>
                    </a:cubicBezTo>
                    <a:cubicBezTo>
                      <a:pt x="5810" y="66437"/>
                      <a:pt x="4858" y="92821"/>
                      <a:pt x="6667" y="118729"/>
                    </a:cubicBezTo>
                    <a:cubicBezTo>
                      <a:pt x="3048" y="119396"/>
                      <a:pt x="0" y="121682"/>
                      <a:pt x="0" y="125778"/>
                    </a:cubicBezTo>
                    <a:cubicBezTo>
                      <a:pt x="0" y="129302"/>
                      <a:pt x="3334" y="133398"/>
                      <a:pt x="7144" y="132921"/>
                    </a:cubicBezTo>
                    <a:cubicBezTo>
                      <a:pt x="7429" y="132921"/>
                      <a:pt x="7620" y="132921"/>
                      <a:pt x="7906" y="132921"/>
                    </a:cubicBezTo>
                    <a:cubicBezTo>
                      <a:pt x="10858" y="164449"/>
                      <a:pt x="14478" y="195882"/>
                      <a:pt x="17716" y="227409"/>
                    </a:cubicBezTo>
                    <a:cubicBezTo>
                      <a:pt x="18669" y="236458"/>
                      <a:pt x="32956" y="236553"/>
                      <a:pt x="32004" y="227409"/>
                    </a:cubicBezTo>
                    <a:lnTo>
                      <a:pt x="23622" y="147590"/>
                    </a:lnTo>
                    <a:cubicBezTo>
                      <a:pt x="23050" y="142161"/>
                      <a:pt x="22479" y="136731"/>
                      <a:pt x="21907" y="131207"/>
                    </a:cubicBezTo>
                    <a:cubicBezTo>
                      <a:pt x="37243" y="129302"/>
                      <a:pt x="52578" y="127397"/>
                      <a:pt x="67913" y="125397"/>
                    </a:cubicBezTo>
                    <a:cubicBezTo>
                      <a:pt x="71723" y="124920"/>
                      <a:pt x="75057" y="122444"/>
                      <a:pt x="75057" y="118253"/>
                    </a:cubicBezTo>
                    <a:cubicBezTo>
                      <a:pt x="75057" y="114729"/>
                      <a:pt x="71723" y="110633"/>
                      <a:pt x="67913" y="111109"/>
                    </a:cubicBezTo>
                    <a:cubicBezTo>
                      <a:pt x="52197" y="113109"/>
                      <a:pt x="36385" y="115110"/>
                      <a:pt x="20669" y="117015"/>
                    </a:cubicBezTo>
                    <a:cubicBezTo>
                      <a:pt x="19526" y="100917"/>
                      <a:pt x="19526" y="84725"/>
                      <a:pt x="23050" y="69009"/>
                    </a:cubicBezTo>
                    <a:cubicBezTo>
                      <a:pt x="27622" y="49006"/>
                      <a:pt x="38767" y="28527"/>
                      <a:pt x="57817" y="19002"/>
                    </a:cubicBezTo>
                    <a:cubicBezTo>
                      <a:pt x="75533" y="10144"/>
                      <a:pt x="100108" y="13383"/>
                      <a:pt x="111538" y="30623"/>
                    </a:cubicBezTo>
                    <a:cubicBezTo>
                      <a:pt x="116586" y="38243"/>
                      <a:pt x="128968" y="31099"/>
                      <a:pt x="123920" y="23384"/>
                    </a:cubicBezTo>
                    <a:cubicBezTo>
                      <a:pt x="111823" y="5286"/>
                      <a:pt x="90297" y="-2524"/>
                      <a:pt x="69056" y="7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18"/>
              <p:cNvSpPr/>
              <p:nvPr/>
            </p:nvSpPr>
            <p:spPr>
              <a:xfrm>
                <a:off x="6371323" y="160789"/>
                <a:ext cx="76200" cy="19050"/>
              </a:xfrm>
              <a:custGeom>
                <a:avLst/>
                <a:gdLst/>
                <a:ahLst/>
                <a:cxnLst/>
                <a:rect l="l" t="t" r="r" b="b"/>
                <a:pathLst>
                  <a:path w="76200" h="19050" extrusionOk="0">
                    <a:moveTo>
                      <a:pt x="75057" y="14086"/>
                    </a:moveTo>
                    <a:cubicBezTo>
                      <a:pt x="83915" y="11705"/>
                      <a:pt x="80200" y="-2106"/>
                      <a:pt x="71247" y="275"/>
                    </a:cubicBezTo>
                    <a:cubicBezTo>
                      <a:pt x="50292" y="5799"/>
                      <a:pt x="28670" y="7228"/>
                      <a:pt x="7144" y="4561"/>
                    </a:cubicBezTo>
                    <a:cubicBezTo>
                      <a:pt x="3334" y="4085"/>
                      <a:pt x="0" y="8181"/>
                      <a:pt x="0" y="11705"/>
                    </a:cubicBezTo>
                    <a:cubicBezTo>
                      <a:pt x="0" y="15991"/>
                      <a:pt x="3334" y="18372"/>
                      <a:pt x="7144" y="18849"/>
                    </a:cubicBezTo>
                    <a:cubicBezTo>
                      <a:pt x="29813" y="21706"/>
                      <a:pt x="52959" y="19992"/>
                      <a:pt x="75057" y="14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18"/>
              <p:cNvSpPr/>
              <p:nvPr/>
            </p:nvSpPr>
            <p:spPr>
              <a:xfrm>
                <a:off x="6376847" y="210621"/>
                <a:ext cx="95250" cy="19050"/>
              </a:xfrm>
              <a:custGeom>
                <a:avLst/>
                <a:gdLst/>
                <a:ahLst/>
                <a:cxnLst/>
                <a:rect l="l" t="t" r="r" b="b"/>
                <a:pathLst>
                  <a:path w="95250" h="19050" extrusionOk="0">
                    <a:moveTo>
                      <a:pt x="87725" y="258"/>
                    </a:moveTo>
                    <a:cubicBezTo>
                      <a:pt x="61151" y="5688"/>
                      <a:pt x="34004" y="6831"/>
                      <a:pt x="7144" y="4068"/>
                    </a:cubicBezTo>
                    <a:cubicBezTo>
                      <a:pt x="3334" y="3687"/>
                      <a:pt x="0" y="7593"/>
                      <a:pt x="0" y="11212"/>
                    </a:cubicBezTo>
                    <a:cubicBezTo>
                      <a:pt x="0" y="15403"/>
                      <a:pt x="3334" y="17975"/>
                      <a:pt x="7144" y="18356"/>
                    </a:cubicBezTo>
                    <a:cubicBezTo>
                      <a:pt x="35338" y="21309"/>
                      <a:pt x="63818" y="19689"/>
                      <a:pt x="91535" y="13974"/>
                    </a:cubicBezTo>
                    <a:cubicBezTo>
                      <a:pt x="100584" y="12165"/>
                      <a:pt x="96774" y="-1647"/>
                      <a:pt x="87725" y="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18"/>
              <p:cNvSpPr/>
              <p:nvPr/>
            </p:nvSpPr>
            <p:spPr>
              <a:xfrm>
                <a:off x="6542517" y="119152"/>
                <a:ext cx="47625" cy="161925"/>
              </a:xfrm>
              <a:custGeom>
                <a:avLst/>
                <a:gdLst/>
                <a:ahLst/>
                <a:cxnLst/>
                <a:rect l="l" t="t" r="r" b="b"/>
                <a:pathLst>
                  <a:path w="47625" h="161925" extrusionOk="0">
                    <a:moveTo>
                      <a:pt x="51881" y="157450"/>
                    </a:moveTo>
                    <a:cubicBezTo>
                      <a:pt x="24259" y="145068"/>
                      <a:pt x="14448" y="114588"/>
                      <a:pt x="14257" y="86298"/>
                    </a:cubicBezTo>
                    <a:cubicBezTo>
                      <a:pt x="14257" y="70582"/>
                      <a:pt x="15591" y="54104"/>
                      <a:pt x="19020" y="38769"/>
                    </a:cubicBezTo>
                    <a:cubicBezTo>
                      <a:pt x="21115" y="29434"/>
                      <a:pt x="25402" y="14575"/>
                      <a:pt x="37117" y="14289"/>
                    </a:cubicBezTo>
                    <a:cubicBezTo>
                      <a:pt x="46261" y="14099"/>
                      <a:pt x="46357" y="-189"/>
                      <a:pt x="37117" y="2"/>
                    </a:cubicBezTo>
                    <a:cubicBezTo>
                      <a:pt x="22354" y="383"/>
                      <a:pt x="13400" y="11432"/>
                      <a:pt x="8447" y="24291"/>
                    </a:cubicBezTo>
                    <a:cubicBezTo>
                      <a:pt x="1875" y="41436"/>
                      <a:pt x="637" y="62200"/>
                      <a:pt x="65" y="80393"/>
                    </a:cubicBezTo>
                    <a:cubicBezTo>
                      <a:pt x="-983" y="114969"/>
                      <a:pt x="10448" y="154497"/>
                      <a:pt x="44642" y="169737"/>
                    </a:cubicBezTo>
                    <a:cubicBezTo>
                      <a:pt x="52929" y="173452"/>
                      <a:pt x="60263" y="161165"/>
                      <a:pt x="51881" y="157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18"/>
              <p:cNvSpPr/>
              <p:nvPr/>
            </p:nvSpPr>
            <p:spPr>
              <a:xfrm>
                <a:off x="6635302" y="162355"/>
                <a:ext cx="114300" cy="133350"/>
              </a:xfrm>
              <a:custGeom>
                <a:avLst/>
                <a:gdLst/>
                <a:ahLst/>
                <a:cxnLst/>
                <a:rect l="l" t="t" r="r" b="b"/>
                <a:pathLst>
                  <a:path w="114300" h="133350" extrusionOk="0">
                    <a:moveTo>
                      <a:pt x="72920" y="60145"/>
                    </a:moveTo>
                    <a:cubicBezTo>
                      <a:pt x="83778" y="43857"/>
                      <a:pt x="94446" y="27379"/>
                      <a:pt x="104638" y="10615"/>
                    </a:cubicBezTo>
                    <a:cubicBezTo>
                      <a:pt x="109401" y="2709"/>
                      <a:pt x="97113" y="-4435"/>
                      <a:pt x="92256" y="3376"/>
                    </a:cubicBezTo>
                    <a:cubicBezTo>
                      <a:pt x="82635" y="19092"/>
                      <a:pt x="72634" y="34618"/>
                      <a:pt x="62442" y="49953"/>
                    </a:cubicBezTo>
                    <a:cubicBezTo>
                      <a:pt x="46155" y="34332"/>
                      <a:pt x="29581" y="19187"/>
                      <a:pt x="12436" y="4519"/>
                    </a:cubicBezTo>
                    <a:cubicBezTo>
                      <a:pt x="5483" y="-1482"/>
                      <a:pt x="-4614" y="8615"/>
                      <a:pt x="2340" y="14615"/>
                    </a:cubicBezTo>
                    <a:cubicBezTo>
                      <a:pt x="20151" y="29951"/>
                      <a:pt x="37487" y="45762"/>
                      <a:pt x="54441" y="62050"/>
                    </a:cubicBezTo>
                    <a:cubicBezTo>
                      <a:pt x="39392" y="84243"/>
                      <a:pt x="23771" y="106151"/>
                      <a:pt x="7578" y="127487"/>
                    </a:cubicBezTo>
                    <a:cubicBezTo>
                      <a:pt x="2054" y="134821"/>
                      <a:pt x="14436" y="141965"/>
                      <a:pt x="19961" y="134726"/>
                    </a:cubicBezTo>
                    <a:cubicBezTo>
                      <a:pt x="35487" y="114342"/>
                      <a:pt x="50441" y="93482"/>
                      <a:pt x="64824" y="72242"/>
                    </a:cubicBezTo>
                    <a:cubicBezTo>
                      <a:pt x="78444" y="85767"/>
                      <a:pt x="91875" y="99483"/>
                      <a:pt x="104924" y="113580"/>
                    </a:cubicBezTo>
                    <a:cubicBezTo>
                      <a:pt x="111210" y="120343"/>
                      <a:pt x="121212" y="110246"/>
                      <a:pt x="115020" y="103484"/>
                    </a:cubicBezTo>
                    <a:cubicBezTo>
                      <a:pt x="101400" y="88625"/>
                      <a:pt x="87207" y="74242"/>
                      <a:pt x="72825" y="601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18"/>
              <p:cNvSpPr/>
              <p:nvPr/>
            </p:nvSpPr>
            <p:spPr>
              <a:xfrm>
                <a:off x="6740667" y="113238"/>
                <a:ext cx="85725" cy="66675"/>
              </a:xfrm>
              <a:custGeom>
                <a:avLst/>
                <a:gdLst/>
                <a:ahLst/>
                <a:cxnLst/>
                <a:rect l="l" t="t" r="r" b="b"/>
                <a:pathLst>
                  <a:path w="85725" h="66675" extrusionOk="0">
                    <a:moveTo>
                      <a:pt x="80616" y="56875"/>
                    </a:moveTo>
                    <a:cubicBezTo>
                      <a:pt x="72044" y="56208"/>
                      <a:pt x="63567" y="55637"/>
                      <a:pt x="54994" y="54970"/>
                    </a:cubicBezTo>
                    <a:cubicBezTo>
                      <a:pt x="63186" y="43540"/>
                      <a:pt x="65376" y="27728"/>
                      <a:pt x="57185" y="15346"/>
                    </a:cubicBezTo>
                    <a:cubicBezTo>
                      <a:pt x="45183" y="-2752"/>
                      <a:pt x="17180" y="-5323"/>
                      <a:pt x="2035" y="10202"/>
                    </a:cubicBezTo>
                    <a:cubicBezTo>
                      <a:pt x="-4347" y="16775"/>
                      <a:pt x="5750" y="26871"/>
                      <a:pt x="12132" y="20299"/>
                    </a:cubicBezTo>
                    <a:cubicBezTo>
                      <a:pt x="20704" y="11536"/>
                      <a:pt x="37659" y="12107"/>
                      <a:pt x="44802" y="22585"/>
                    </a:cubicBezTo>
                    <a:cubicBezTo>
                      <a:pt x="51660" y="32491"/>
                      <a:pt x="46993" y="49445"/>
                      <a:pt x="35373" y="54017"/>
                    </a:cubicBezTo>
                    <a:cubicBezTo>
                      <a:pt x="27943" y="56970"/>
                      <a:pt x="28896" y="67448"/>
                      <a:pt x="37278" y="68019"/>
                    </a:cubicBezTo>
                    <a:cubicBezTo>
                      <a:pt x="51756" y="69067"/>
                      <a:pt x="66138" y="70115"/>
                      <a:pt x="80616" y="71162"/>
                    </a:cubicBezTo>
                    <a:cubicBezTo>
                      <a:pt x="84426" y="71448"/>
                      <a:pt x="87760" y="67638"/>
                      <a:pt x="87760" y="64019"/>
                    </a:cubicBezTo>
                    <a:cubicBezTo>
                      <a:pt x="87760" y="59923"/>
                      <a:pt x="84522" y="57161"/>
                      <a:pt x="80616" y="568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18"/>
              <p:cNvSpPr/>
              <p:nvPr/>
            </p:nvSpPr>
            <p:spPr>
              <a:xfrm>
                <a:off x="6840416" y="103124"/>
                <a:ext cx="47625" cy="190500"/>
              </a:xfrm>
              <a:custGeom>
                <a:avLst/>
                <a:gdLst/>
                <a:ahLst/>
                <a:cxnLst/>
                <a:rect l="l" t="t" r="r" b="b"/>
                <a:pathLst>
                  <a:path w="47625" h="190500" extrusionOk="0">
                    <a:moveTo>
                      <a:pt x="1347" y="10314"/>
                    </a:moveTo>
                    <a:cubicBezTo>
                      <a:pt x="37923" y="59559"/>
                      <a:pt x="46686" y="125281"/>
                      <a:pt x="24397" y="182336"/>
                    </a:cubicBezTo>
                    <a:cubicBezTo>
                      <a:pt x="21063" y="190908"/>
                      <a:pt x="34875" y="194623"/>
                      <a:pt x="38208" y="186146"/>
                    </a:cubicBezTo>
                    <a:cubicBezTo>
                      <a:pt x="61735" y="125948"/>
                      <a:pt x="52305" y="54987"/>
                      <a:pt x="13729" y="3075"/>
                    </a:cubicBezTo>
                    <a:cubicBezTo>
                      <a:pt x="8300" y="-4259"/>
                      <a:pt x="-4082" y="2885"/>
                      <a:pt x="1347" y="10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18"/>
              <p:cNvSpPr/>
              <p:nvPr/>
            </p:nvSpPr>
            <p:spPr>
              <a:xfrm>
                <a:off x="6926920" y="151508"/>
                <a:ext cx="85725" cy="123825"/>
              </a:xfrm>
              <a:custGeom>
                <a:avLst/>
                <a:gdLst/>
                <a:ahLst/>
                <a:cxnLst/>
                <a:rect l="l" t="t" r="r" b="b"/>
                <a:pathLst>
                  <a:path w="85725" h="123825" extrusionOk="0">
                    <a:moveTo>
                      <a:pt x="81149" y="40131"/>
                    </a:moveTo>
                    <a:cubicBezTo>
                      <a:pt x="70290" y="39940"/>
                      <a:pt x="59432" y="40797"/>
                      <a:pt x="48573" y="42322"/>
                    </a:cubicBezTo>
                    <a:cubicBezTo>
                      <a:pt x="46382" y="29939"/>
                      <a:pt x="44192" y="17557"/>
                      <a:pt x="41906" y="5174"/>
                    </a:cubicBezTo>
                    <a:cubicBezTo>
                      <a:pt x="40286" y="-3875"/>
                      <a:pt x="26475" y="-65"/>
                      <a:pt x="28094" y="8984"/>
                    </a:cubicBezTo>
                    <a:cubicBezTo>
                      <a:pt x="30190" y="20890"/>
                      <a:pt x="32381" y="32892"/>
                      <a:pt x="34476" y="44798"/>
                    </a:cubicBezTo>
                    <a:cubicBezTo>
                      <a:pt x="24570" y="46893"/>
                      <a:pt x="14759" y="49465"/>
                      <a:pt x="5234" y="52894"/>
                    </a:cubicBezTo>
                    <a:cubicBezTo>
                      <a:pt x="1615" y="54228"/>
                      <a:pt x="-862" y="57752"/>
                      <a:pt x="281" y="61657"/>
                    </a:cubicBezTo>
                    <a:cubicBezTo>
                      <a:pt x="1234" y="65182"/>
                      <a:pt x="5425" y="67944"/>
                      <a:pt x="9044" y="66610"/>
                    </a:cubicBezTo>
                    <a:cubicBezTo>
                      <a:pt x="18188" y="63276"/>
                      <a:pt x="27523" y="60800"/>
                      <a:pt x="36953" y="58800"/>
                    </a:cubicBezTo>
                    <a:cubicBezTo>
                      <a:pt x="40667" y="79660"/>
                      <a:pt x="44382" y="100519"/>
                      <a:pt x="48097" y="121474"/>
                    </a:cubicBezTo>
                    <a:cubicBezTo>
                      <a:pt x="49716" y="130523"/>
                      <a:pt x="63527" y="126713"/>
                      <a:pt x="61908" y="117664"/>
                    </a:cubicBezTo>
                    <a:cubicBezTo>
                      <a:pt x="58289" y="97281"/>
                      <a:pt x="54574" y="76802"/>
                      <a:pt x="50954" y="56418"/>
                    </a:cubicBezTo>
                    <a:cubicBezTo>
                      <a:pt x="60860" y="55085"/>
                      <a:pt x="70862" y="54228"/>
                      <a:pt x="80958" y="54418"/>
                    </a:cubicBezTo>
                    <a:cubicBezTo>
                      <a:pt x="90197" y="54514"/>
                      <a:pt x="90197" y="40226"/>
                      <a:pt x="80958" y="40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18"/>
              <p:cNvSpPr/>
              <p:nvPr/>
            </p:nvSpPr>
            <p:spPr>
              <a:xfrm>
                <a:off x="7065575" y="126106"/>
                <a:ext cx="38100" cy="161925"/>
              </a:xfrm>
              <a:custGeom>
                <a:avLst/>
                <a:gdLst/>
                <a:ahLst/>
                <a:cxnLst/>
                <a:rect l="l" t="t" r="r" b="b"/>
                <a:pathLst>
                  <a:path w="38100" h="161925" extrusionOk="0">
                    <a:moveTo>
                      <a:pt x="23456" y="8669"/>
                    </a:moveTo>
                    <a:cubicBezTo>
                      <a:pt x="26600" y="1"/>
                      <a:pt x="12788" y="-3713"/>
                      <a:pt x="9645" y="4859"/>
                    </a:cubicBezTo>
                    <a:cubicBezTo>
                      <a:pt x="-9786" y="57723"/>
                      <a:pt x="787" y="118207"/>
                      <a:pt x="35553" y="162117"/>
                    </a:cubicBezTo>
                    <a:cubicBezTo>
                      <a:pt x="41268" y="169356"/>
                      <a:pt x="51269" y="159164"/>
                      <a:pt x="45650" y="152020"/>
                    </a:cubicBezTo>
                    <a:cubicBezTo>
                      <a:pt x="13931" y="111920"/>
                      <a:pt x="5930" y="56389"/>
                      <a:pt x="23456" y="86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18"/>
              <p:cNvSpPr/>
              <p:nvPr/>
            </p:nvSpPr>
            <p:spPr>
              <a:xfrm>
                <a:off x="7137140" y="129022"/>
                <a:ext cx="114300" cy="161925"/>
              </a:xfrm>
              <a:custGeom>
                <a:avLst/>
                <a:gdLst/>
                <a:ahLst/>
                <a:cxnLst/>
                <a:rect l="l" t="t" r="r" b="b"/>
                <a:pathLst>
                  <a:path w="114300" h="161925" extrusionOk="0">
                    <a:moveTo>
                      <a:pt x="110388" y="149295"/>
                    </a:moveTo>
                    <a:cubicBezTo>
                      <a:pt x="92004" y="151962"/>
                      <a:pt x="73431" y="153200"/>
                      <a:pt x="54857" y="153486"/>
                    </a:cubicBezTo>
                    <a:cubicBezTo>
                      <a:pt x="64572" y="145104"/>
                      <a:pt x="72002" y="134150"/>
                      <a:pt x="76860" y="121863"/>
                    </a:cubicBezTo>
                    <a:cubicBezTo>
                      <a:pt x="86385" y="97764"/>
                      <a:pt x="83813" y="70713"/>
                      <a:pt x="76288" y="46520"/>
                    </a:cubicBezTo>
                    <a:cubicBezTo>
                      <a:pt x="70668" y="28422"/>
                      <a:pt x="60381" y="-4058"/>
                      <a:pt x="35426" y="419"/>
                    </a:cubicBezTo>
                    <a:cubicBezTo>
                      <a:pt x="10661" y="4896"/>
                      <a:pt x="-1150" y="36804"/>
                      <a:pt x="88" y="58807"/>
                    </a:cubicBezTo>
                    <a:cubicBezTo>
                      <a:pt x="660" y="67951"/>
                      <a:pt x="14947" y="68046"/>
                      <a:pt x="14376" y="58807"/>
                    </a:cubicBezTo>
                    <a:cubicBezTo>
                      <a:pt x="13804" y="49092"/>
                      <a:pt x="15519" y="39662"/>
                      <a:pt x="20186" y="30994"/>
                    </a:cubicBezTo>
                    <a:cubicBezTo>
                      <a:pt x="24091" y="23946"/>
                      <a:pt x="32568" y="11849"/>
                      <a:pt x="42189" y="14611"/>
                    </a:cubicBezTo>
                    <a:cubicBezTo>
                      <a:pt x="50094" y="16802"/>
                      <a:pt x="54000" y="27851"/>
                      <a:pt x="56762" y="34614"/>
                    </a:cubicBezTo>
                    <a:cubicBezTo>
                      <a:pt x="60667" y="44043"/>
                      <a:pt x="63810" y="53759"/>
                      <a:pt x="66001" y="63760"/>
                    </a:cubicBezTo>
                    <a:cubicBezTo>
                      <a:pt x="73431" y="97669"/>
                      <a:pt x="64191" y="141484"/>
                      <a:pt x="27044" y="153486"/>
                    </a:cubicBezTo>
                    <a:cubicBezTo>
                      <a:pt x="19329" y="155962"/>
                      <a:pt x="20757" y="167202"/>
                      <a:pt x="28949" y="167487"/>
                    </a:cubicBezTo>
                    <a:cubicBezTo>
                      <a:pt x="57524" y="168726"/>
                      <a:pt x="85908" y="167202"/>
                      <a:pt x="114198" y="163106"/>
                    </a:cubicBezTo>
                    <a:cubicBezTo>
                      <a:pt x="123246" y="161772"/>
                      <a:pt x="119436" y="148056"/>
                      <a:pt x="110388" y="1492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18"/>
              <p:cNvSpPr/>
              <p:nvPr/>
            </p:nvSpPr>
            <p:spPr>
              <a:xfrm>
                <a:off x="7251309" y="157013"/>
                <a:ext cx="114300" cy="142875"/>
              </a:xfrm>
              <a:custGeom>
                <a:avLst/>
                <a:gdLst/>
                <a:ahLst/>
                <a:cxnLst/>
                <a:rect l="l" t="t" r="r" b="b"/>
                <a:pathLst>
                  <a:path w="114300" h="142875" extrusionOk="0">
                    <a:moveTo>
                      <a:pt x="70799" y="64439"/>
                    </a:moveTo>
                    <a:lnTo>
                      <a:pt x="93278" y="16242"/>
                    </a:lnTo>
                    <a:cubicBezTo>
                      <a:pt x="97184" y="7956"/>
                      <a:pt x="84801" y="717"/>
                      <a:pt x="80896" y="9003"/>
                    </a:cubicBezTo>
                    <a:lnTo>
                      <a:pt x="59750" y="54342"/>
                    </a:lnTo>
                    <a:cubicBezTo>
                      <a:pt x="42796" y="37959"/>
                      <a:pt x="26794" y="20624"/>
                      <a:pt x="11839" y="2431"/>
                    </a:cubicBezTo>
                    <a:cubicBezTo>
                      <a:pt x="6029" y="-4713"/>
                      <a:pt x="-4067" y="5479"/>
                      <a:pt x="1743" y="12528"/>
                    </a:cubicBezTo>
                    <a:cubicBezTo>
                      <a:pt x="17840" y="32054"/>
                      <a:pt x="35176" y="50437"/>
                      <a:pt x="53464" y="67868"/>
                    </a:cubicBezTo>
                    <a:cubicBezTo>
                      <a:pt x="42796" y="90823"/>
                      <a:pt x="32128" y="113683"/>
                      <a:pt x="21364" y="136638"/>
                    </a:cubicBezTo>
                    <a:cubicBezTo>
                      <a:pt x="17459" y="144925"/>
                      <a:pt x="29842" y="152164"/>
                      <a:pt x="33747" y="143877"/>
                    </a:cubicBezTo>
                    <a:cubicBezTo>
                      <a:pt x="44034" y="121875"/>
                      <a:pt x="54226" y="99872"/>
                      <a:pt x="64513" y="77869"/>
                    </a:cubicBezTo>
                    <a:cubicBezTo>
                      <a:pt x="77753" y="89775"/>
                      <a:pt x="91278" y="101396"/>
                      <a:pt x="105375" y="112254"/>
                    </a:cubicBezTo>
                    <a:cubicBezTo>
                      <a:pt x="108423" y="114636"/>
                      <a:pt x="113376" y="112731"/>
                      <a:pt x="115186" y="109683"/>
                    </a:cubicBezTo>
                    <a:cubicBezTo>
                      <a:pt x="117377" y="106063"/>
                      <a:pt x="115662" y="102253"/>
                      <a:pt x="112614" y="99872"/>
                    </a:cubicBezTo>
                    <a:cubicBezTo>
                      <a:pt x="98041" y="88728"/>
                      <a:pt x="84230" y="76821"/>
                      <a:pt x="70799" y="644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18"/>
              <p:cNvSpPr/>
              <p:nvPr/>
            </p:nvSpPr>
            <p:spPr>
              <a:xfrm>
                <a:off x="7348511" y="103695"/>
                <a:ext cx="76200" cy="180975"/>
              </a:xfrm>
              <a:custGeom>
                <a:avLst/>
                <a:gdLst/>
                <a:ahLst/>
                <a:cxnLst/>
                <a:rect l="l" t="t" r="r" b="b"/>
                <a:pathLst>
                  <a:path w="76200" h="180975" extrusionOk="0">
                    <a:moveTo>
                      <a:pt x="10840" y="790"/>
                    </a:moveTo>
                    <a:cubicBezTo>
                      <a:pt x="2648" y="-3210"/>
                      <a:pt x="-4591" y="9077"/>
                      <a:pt x="3601" y="13173"/>
                    </a:cubicBezTo>
                    <a:cubicBezTo>
                      <a:pt x="30842" y="26508"/>
                      <a:pt x="52178" y="50415"/>
                      <a:pt x="61227" y="79467"/>
                    </a:cubicBezTo>
                    <a:cubicBezTo>
                      <a:pt x="70943" y="111090"/>
                      <a:pt x="65132" y="145570"/>
                      <a:pt x="47035" y="173002"/>
                    </a:cubicBezTo>
                    <a:cubicBezTo>
                      <a:pt x="41987" y="180717"/>
                      <a:pt x="54274" y="187861"/>
                      <a:pt x="59417" y="180241"/>
                    </a:cubicBezTo>
                    <a:cubicBezTo>
                      <a:pt x="79515" y="149761"/>
                      <a:pt x="85897" y="110709"/>
                      <a:pt x="75038" y="75657"/>
                    </a:cubicBezTo>
                    <a:cubicBezTo>
                      <a:pt x="65037" y="43176"/>
                      <a:pt x="41320" y="15744"/>
                      <a:pt x="10840" y="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18"/>
              <p:cNvSpPr/>
              <p:nvPr/>
            </p:nvSpPr>
            <p:spPr>
              <a:xfrm>
                <a:off x="7467467" y="123928"/>
                <a:ext cx="47625" cy="171450"/>
              </a:xfrm>
              <a:custGeom>
                <a:avLst/>
                <a:gdLst/>
                <a:ahLst/>
                <a:cxnLst/>
                <a:rect l="l" t="t" r="r" b="b"/>
                <a:pathLst>
                  <a:path w="47625" h="171450" extrusionOk="0">
                    <a:moveTo>
                      <a:pt x="14790" y="98183"/>
                    </a:moveTo>
                    <a:cubicBezTo>
                      <a:pt x="13457" y="82658"/>
                      <a:pt x="14790" y="67037"/>
                      <a:pt x="17838" y="51797"/>
                    </a:cubicBezTo>
                    <a:cubicBezTo>
                      <a:pt x="18695" y="47510"/>
                      <a:pt x="27173" y="11792"/>
                      <a:pt x="32030" y="15030"/>
                    </a:cubicBezTo>
                    <a:cubicBezTo>
                      <a:pt x="39746" y="20174"/>
                      <a:pt x="46889" y="7791"/>
                      <a:pt x="39270" y="2648"/>
                    </a:cubicBezTo>
                    <a:cubicBezTo>
                      <a:pt x="24982" y="-6877"/>
                      <a:pt x="14123" y="11506"/>
                      <a:pt x="10599" y="22841"/>
                    </a:cubicBezTo>
                    <a:cubicBezTo>
                      <a:pt x="4503" y="42272"/>
                      <a:pt x="407" y="62560"/>
                      <a:pt x="26" y="83039"/>
                    </a:cubicBezTo>
                    <a:cubicBezTo>
                      <a:pt x="-640" y="118281"/>
                      <a:pt x="11361" y="154572"/>
                      <a:pt x="38507" y="178098"/>
                    </a:cubicBezTo>
                    <a:cubicBezTo>
                      <a:pt x="45461" y="184099"/>
                      <a:pt x="55557" y="174002"/>
                      <a:pt x="48604" y="168002"/>
                    </a:cubicBezTo>
                    <a:cubicBezTo>
                      <a:pt x="28316" y="150381"/>
                      <a:pt x="17076" y="124853"/>
                      <a:pt x="14790" y="981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18"/>
              <p:cNvSpPr/>
              <p:nvPr/>
            </p:nvSpPr>
            <p:spPr>
              <a:xfrm>
                <a:off x="7525928" y="140655"/>
                <a:ext cx="114300" cy="142875"/>
              </a:xfrm>
              <a:custGeom>
                <a:avLst/>
                <a:gdLst/>
                <a:ahLst/>
                <a:cxnLst/>
                <a:rect l="l" t="t" r="r" b="b"/>
                <a:pathLst>
                  <a:path w="114300" h="142875" extrusionOk="0">
                    <a:moveTo>
                      <a:pt x="111110" y="120891"/>
                    </a:moveTo>
                    <a:cubicBezTo>
                      <a:pt x="89488" y="124510"/>
                      <a:pt x="67962" y="128130"/>
                      <a:pt x="46340" y="131654"/>
                    </a:cubicBezTo>
                    <a:cubicBezTo>
                      <a:pt x="53769" y="120700"/>
                      <a:pt x="64533" y="111842"/>
                      <a:pt x="73010" y="101841"/>
                    </a:cubicBezTo>
                    <a:cubicBezTo>
                      <a:pt x="84821" y="88030"/>
                      <a:pt x="92822" y="71361"/>
                      <a:pt x="92346" y="52787"/>
                    </a:cubicBezTo>
                    <a:cubicBezTo>
                      <a:pt x="91965" y="34785"/>
                      <a:pt x="83488" y="18211"/>
                      <a:pt x="68438" y="8115"/>
                    </a:cubicBezTo>
                    <a:cubicBezTo>
                      <a:pt x="54817" y="-934"/>
                      <a:pt x="36720" y="-3029"/>
                      <a:pt x="22147" y="4972"/>
                    </a:cubicBezTo>
                    <a:cubicBezTo>
                      <a:pt x="6144" y="13830"/>
                      <a:pt x="-3190" y="32499"/>
                      <a:pt x="1001" y="50501"/>
                    </a:cubicBezTo>
                    <a:cubicBezTo>
                      <a:pt x="3097" y="59455"/>
                      <a:pt x="16813" y="55645"/>
                      <a:pt x="14812" y="46691"/>
                    </a:cubicBezTo>
                    <a:cubicBezTo>
                      <a:pt x="11098" y="30499"/>
                      <a:pt x="25480" y="14401"/>
                      <a:pt x="41577" y="14211"/>
                    </a:cubicBezTo>
                    <a:cubicBezTo>
                      <a:pt x="59675" y="14020"/>
                      <a:pt x="74534" y="28975"/>
                      <a:pt x="77582" y="46215"/>
                    </a:cubicBezTo>
                    <a:cubicBezTo>
                      <a:pt x="84631" y="87077"/>
                      <a:pt x="39292" y="105460"/>
                      <a:pt x="26623" y="139084"/>
                    </a:cubicBezTo>
                    <a:cubicBezTo>
                      <a:pt x="24528" y="144703"/>
                      <a:pt x="30624" y="148704"/>
                      <a:pt x="35386" y="147847"/>
                    </a:cubicBezTo>
                    <a:cubicBezTo>
                      <a:pt x="61866" y="143465"/>
                      <a:pt x="88441" y="138988"/>
                      <a:pt x="114920" y="134607"/>
                    </a:cubicBezTo>
                    <a:cubicBezTo>
                      <a:pt x="123969" y="133083"/>
                      <a:pt x="120159" y="119367"/>
                      <a:pt x="111110" y="1207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18"/>
              <p:cNvSpPr/>
              <p:nvPr/>
            </p:nvSpPr>
            <p:spPr>
              <a:xfrm>
                <a:off x="7651152" y="160759"/>
                <a:ext cx="76200" cy="123825"/>
              </a:xfrm>
              <a:custGeom>
                <a:avLst/>
                <a:gdLst/>
                <a:ahLst/>
                <a:cxnLst/>
                <a:rect l="l" t="t" r="r" b="b"/>
                <a:pathLst>
                  <a:path w="76200" h="123825" extrusionOk="0">
                    <a:moveTo>
                      <a:pt x="54751" y="60116"/>
                    </a:moveTo>
                    <a:cubicBezTo>
                      <a:pt x="58847" y="45923"/>
                      <a:pt x="62276" y="31541"/>
                      <a:pt x="64753" y="16872"/>
                    </a:cubicBezTo>
                    <a:cubicBezTo>
                      <a:pt x="66277" y="7919"/>
                      <a:pt x="52561" y="4013"/>
                      <a:pt x="50941" y="13062"/>
                    </a:cubicBezTo>
                    <a:cubicBezTo>
                      <a:pt x="49132" y="23921"/>
                      <a:pt x="46655" y="34589"/>
                      <a:pt x="43893" y="45257"/>
                    </a:cubicBezTo>
                    <a:cubicBezTo>
                      <a:pt x="33701" y="31350"/>
                      <a:pt x="23605" y="17444"/>
                      <a:pt x="13413" y="3537"/>
                    </a:cubicBezTo>
                    <a:cubicBezTo>
                      <a:pt x="11127" y="394"/>
                      <a:pt x="7222" y="-1130"/>
                      <a:pt x="3602" y="965"/>
                    </a:cubicBezTo>
                    <a:cubicBezTo>
                      <a:pt x="554" y="2775"/>
                      <a:pt x="-1256" y="7633"/>
                      <a:pt x="1030" y="10776"/>
                    </a:cubicBezTo>
                    <a:cubicBezTo>
                      <a:pt x="13603" y="28016"/>
                      <a:pt x="26272" y="45257"/>
                      <a:pt x="38845" y="62592"/>
                    </a:cubicBezTo>
                    <a:cubicBezTo>
                      <a:pt x="32558" y="82785"/>
                      <a:pt x="24843" y="102502"/>
                      <a:pt x="15223" y="121361"/>
                    </a:cubicBezTo>
                    <a:cubicBezTo>
                      <a:pt x="11032" y="129553"/>
                      <a:pt x="23414" y="136792"/>
                      <a:pt x="27605" y="128600"/>
                    </a:cubicBezTo>
                    <a:cubicBezTo>
                      <a:pt x="36082" y="111932"/>
                      <a:pt x="43321" y="94596"/>
                      <a:pt x="49417" y="76975"/>
                    </a:cubicBezTo>
                    <a:cubicBezTo>
                      <a:pt x="55513" y="85262"/>
                      <a:pt x="61609" y="93548"/>
                      <a:pt x="67610" y="101930"/>
                    </a:cubicBezTo>
                    <a:cubicBezTo>
                      <a:pt x="69896" y="105074"/>
                      <a:pt x="73801" y="106598"/>
                      <a:pt x="77421" y="104502"/>
                    </a:cubicBezTo>
                    <a:cubicBezTo>
                      <a:pt x="80469" y="102692"/>
                      <a:pt x="82279" y="97835"/>
                      <a:pt x="79993" y="94691"/>
                    </a:cubicBezTo>
                    <a:cubicBezTo>
                      <a:pt x="71611" y="83166"/>
                      <a:pt x="63229" y="71736"/>
                      <a:pt x="54751" y="6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18"/>
              <p:cNvSpPr/>
              <p:nvPr/>
            </p:nvSpPr>
            <p:spPr>
              <a:xfrm>
                <a:off x="7729056" y="119526"/>
                <a:ext cx="47625" cy="180975"/>
              </a:xfrm>
              <a:custGeom>
                <a:avLst/>
                <a:gdLst/>
                <a:ahLst/>
                <a:cxnLst/>
                <a:rect l="l" t="t" r="r" b="b"/>
                <a:pathLst>
                  <a:path w="47625" h="180975" extrusionOk="0">
                    <a:moveTo>
                      <a:pt x="1803" y="12384"/>
                    </a:moveTo>
                    <a:cubicBezTo>
                      <a:pt x="40569" y="55628"/>
                      <a:pt x="51047" y="121351"/>
                      <a:pt x="27044" y="174310"/>
                    </a:cubicBezTo>
                    <a:cubicBezTo>
                      <a:pt x="23234" y="182596"/>
                      <a:pt x="35617" y="189931"/>
                      <a:pt x="39427" y="181549"/>
                    </a:cubicBezTo>
                    <a:cubicBezTo>
                      <a:pt x="66192" y="122398"/>
                      <a:pt x="55428" y="50675"/>
                      <a:pt x="11994" y="2288"/>
                    </a:cubicBezTo>
                    <a:cubicBezTo>
                      <a:pt x="5803" y="-4570"/>
                      <a:pt x="-4198" y="5527"/>
                      <a:pt x="1898" y="12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7" name="Google Shape;1747;p18"/>
              <p:cNvSpPr/>
              <p:nvPr/>
            </p:nvSpPr>
            <p:spPr>
              <a:xfrm>
                <a:off x="7844493" y="197309"/>
                <a:ext cx="57150" cy="9525"/>
              </a:xfrm>
              <a:custGeom>
                <a:avLst/>
                <a:gdLst/>
                <a:ahLst/>
                <a:cxnLst/>
                <a:rect l="l" t="t" r="r" b="b"/>
                <a:pathLst>
                  <a:path w="57150" h="9525" extrusionOk="0">
                    <a:moveTo>
                      <a:pt x="56388" y="229"/>
                    </a:moveTo>
                    <a:cubicBezTo>
                      <a:pt x="40196" y="4039"/>
                      <a:pt x="23717" y="5277"/>
                      <a:pt x="7144" y="4134"/>
                    </a:cubicBezTo>
                    <a:cubicBezTo>
                      <a:pt x="3334" y="3848"/>
                      <a:pt x="0" y="7563"/>
                      <a:pt x="0" y="11278"/>
                    </a:cubicBezTo>
                    <a:cubicBezTo>
                      <a:pt x="0" y="15373"/>
                      <a:pt x="3238" y="18136"/>
                      <a:pt x="7144" y="18421"/>
                    </a:cubicBezTo>
                    <a:cubicBezTo>
                      <a:pt x="24955" y="19564"/>
                      <a:pt x="42767" y="18040"/>
                      <a:pt x="60198" y="13945"/>
                    </a:cubicBezTo>
                    <a:cubicBezTo>
                      <a:pt x="63913" y="13087"/>
                      <a:pt x="66199" y="8801"/>
                      <a:pt x="65151" y="5182"/>
                    </a:cubicBezTo>
                    <a:cubicBezTo>
                      <a:pt x="64103" y="1372"/>
                      <a:pt x="60103" y="-724"/>
                      <a:pt x="56388"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8" name="Google Shape;1748;p18"/>
              <p:cNvSpPr/>
              <p:nvPr/>
            </p:nvSpPr>
            <p:spPr>
              <a:xfrm>
                <a:off x="7837406" y="252286"/>
                <a:ext cx="66675" cy="9525"/>
              </a:xfrm>
              <a:custGeom>
                <a:avLst/>
                <a:gdLst/>
                <a:ahLst/>
                <a:cxnLst/>
                <a:rect l="l" t="t" r="r" b="b"/>
                <a:pathLst>
                  <a:path w="66675" h="9525" extrusionOk="0">
                    <a:moveTo>
                      <a:pt x="65570" y="4402"/>
                    </a:moveTo>
                    <a:cubicBezTo>
                      <a:pt x="46615" y="4402"/>
                      <a:pt x="27756" y="3069"/>
                      <a:pt x="8991" y="116"/>
                    </a:cubicBezTo>
                    <a:cubicBezTo>
                      <a:pt x="5182" y="-456"/>
                      <a:pt x="1276" y="1068"/>
                      <a:pt x="229" y="5069"/>
                    </a:cubicBezTo>
                    <a:cubicBezTo>
                      <a:pt x="-724" y="8498"/>
                      <a:pt x="1372" y="13260"/>
                      <a:pt x="5182" y="13832"/>
                    </a:cubicBezTo>
                    <a:cubicBezTo>
                      <a:pt x="25184" y="16975"/>
                      <a:pt x="45282" y="18690"/>
                      <a:pt x="65570" y="18690"/>
                    </a:cubicBezTo>
                    <a:cubicBezTo>
                      <a:pt x="74809" y="18690"/>
                      <a:pt x="74809" y="4402"/>
                      <a:pt x="65570" y="44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18"/>
              <p:cNvSpPr/>
              <p:nvPr/>
            </p:nvSpPr>
            <p:spPr>
              <a:xfrm>
                <a:off x="8045849" y="149863"/>
                <a:ext cx="85725" cy="142875"/>
              </a:xfrm>
              <a:custGeom>
                <a:avLst/>
                <a:gdLst/>
                <a:ahLst/>
                <a:cxnLst/>
                <a:rect l="l" t="t" r="r" b="b"/>
                <a:pathLst>
                  <a:path w="85725" h="142875" extrusionOk="0">
                    <a:moveTo>
                      <a:pt x="42770" y="45675"/>
                    </a:moveTo>
                    <a:cubicBezTo>
                      <a:pt x="34197" y="45008"/>
                      <a:pt x="25244" y="47294"/>
                      <a:pt x="18576" y="52533"/>
                    </a:cubicBezTo>
                    <a:cubicBezTo>
                      <a:pt x="15338" y="42913"/>
                      <a:pt x="13909" y="32816"/>
                      <a:pt x="14385" y="22529"/>
                    </a:cubicBezTo>
                    <a:cubicBezTo>
                      <a:pt x="15147" y="22529"/>
                      <a:pt x="15814" y="22529"/>
                      <a:pt x="16576" y="22529"/>
                    </a:cubicBezTo>
                    <a:cubicBezTo>
                      <a:pt x="33626" y="19672"/>
                      <a:pt x="50580" y="16719"/>
                      <a:pt x="67630" y="13862"/>
                    </a:cubicBezTo>
                    <a:cubicBezTo>
                      <a:pt x="71440" y="13195"/>
                      <a:pt x="73535" y="8528"/>
                      <a:pt x="72583" y="5099"/>
                    </a:cubicBezTo>
                    <a:cubicBezTo>
                      <a:pt x="71440" y="1098"/>
                      <a:pt x="67630" y="-521"/>
                      <a:pt x="63820" y="146"/>
                    </a:cubicBezTo>
                    <a:cubicBezTo>
                      <a:pt x="46770" y="3003"/>
                      <a:pt x="29816" y="5956"/>
                      <a:pt x="12766" y="8813"/>
                    </a:cubicBezTo>
                    <a:cubicBezTo>
                      <a:pt x="9718" y="9290"/>
                      <a:pt x="7813" y="12433"/>
                      <a:pt x="7623" y="15481"/>
                    </a:cubicBezTo>
                    <a:cubicBezTo>
                      <a:pt x="4003" y="15481"/>
                      <a:pt x="288" y="17672"/>
                      <a:pt x="98" y="22339"/>
                    </a:cubicBezTo>
                    <a:cubicBezTo>
                      <a:pt x="-664" y="39008"/>
                      <a:pt x="3050" y="55200"/>
                      <a:pt x="10480" y="70059"/>
                    </a:cubicBezTo>
                    <a:cubicBezTo>
                      <a:pt x="12766" y="74536"/>
                      <a:pt x="20672" y="74917"/>
                      <a:pt x="22863" y="70059"/>
                    </a:cubicBezTo>
                    <a:cubicBezTo>
                      <a:pt x="27053" y="60629"/>
                      <a:pt x="37626" y="58439"/>
                      <a:pt x="47056" y="60820"/>
                    </a:cubicBezTo>
                    <a:cubicBezTo>
                      <a:pt x="59915" y="64058"/>
                      <a:pt x="67058" y="76060"/>
                      <a:pt x="71059" y="87966"/>
                    </a:cubicBezTo>
                    <a:cubicBezTo>
                      <a:pt x="73345" y="94824"/>
                      <a:pt x="74869" y="101873"/>
                      <a:pt x="76107" y="108921"/>
                    </a:cubicBezTo>
                    <a:cubicBezTo>
                      <a:pt x="76679" y="112064"/>
                      <a:pt x="78012" y="116255"/>
                      <a:pt x="77345" y="119494"/>
                    </a:cubicBezTo>
                    <a:cubicBezTo>
                      <a:pt x="76583" y="123018"/>
                      <a:pt x="73250" y="123875"/>
                      <a:pt x="70107" y="124923"/>
                    </a:cubicBezTo>
                    <a:cubicBezTo>
                      <a:pt x="53247" y="130448"/>
                      <a:pt x="35721" y="132353"/>
                      <a:pt x="18100" y="131210"/>
                    </a:cubicBezTo>
                    <a:cubicBezTo>
                      <a:pt x="8956" y="130543"/>
                      <a:pt x="8956" y="144830"/>
                      <a:pt x="18100" y="145497"/>
                    </a:cubicBezTo>
                    <a:cubicBezTo>
                      <a:pt x="35816" y="146735"/>
                      <a:pt x="53819" y="144830"/>
                      <a:pt x="70868" y="139687"/>
                    </a:cubicBezTo>
                    <a:cubicBezTo>
                      <a:pt x="77917" y="137591"/>
                      <a:pt x="85442" y="135020"/>
                      <a:pt x="89347" y="128257"/>
                    </a:cubicBezTo>
                    <a:cubicBezTo>
                      <a:pt x="93252" y="121399"/>
                      <a:pt x="91442" y="113303"/>
                      <a:pt x="90109" y="105968"/>
                    </a:cubicBezTo>
                    <a:cubicBezTo>
                      <a:pt x="85156" y="79394"/>
                      <a:pt x="74298" y="48152"/>
                      <a:pt x="42865" y="45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18"/>
              <p:cNvSpPr/>
              <p:nvPr/>
            </p:nvSpPr>
            <p:spPr>
              <a:xfrm>
                <a:off x="8129152" y="99701"/>
                <a:ext cx="57150" cy="57150"/>
              </a:xfrm>
              <a:custGeom>
                <a:avLst/>
                <a:gdLst/>
                <a:ahLst/>
                <a:cxnLst/>
                <a:rect l="l" t="t" r="r" b="b"/>
                <a:pathLst>
                  <a:path w="57150" h="57150" extrusionOk="0">
                    <a:moveTo>
                      <a:pt x="58908" y="31256"/>
                    </a:moveTo>
                    <a:cubicBezTo>
                      <a:pt x="57669" y="20493"/>
                      <a:pt x="50811" y="10015"/>
                      <a:pt x="40429" y="6967"/>
                    </a:cubicBezTo>
                    <a:cubicBezTo>
                      <a:pt x="36524" y="2681"/>
                      <a:pt x="30809" y="205"/>
                      <a:pt x="24998" y="14"/>
                    </a:cubicBezTo>
                    <a:cubicBezTo>
                      <a:pt x="17378" y="-272"/>
                      <a:pt x="10616" y="3824"/>
                      <a:pt x="6044" y="9730"/>
                    </a:cubicBezTo>
                    <a:cubicBezTo>
                      <a:pt x="-3100" y="21541"/>
                      <a:pt x="-1672" y="39829"/>
                      <a:pt x="8996" y="50211"/>
                    </a:cubicBezTo>
                    <a:cubicBezTo>
                      <a:pt x="17283" y="58307"/>
                      <a:pt x="30713" y="62308"/>
                      <a:pt x="41953" y="58307"/>
                    </a:cubicBezTo>
                    <a:cubicBezTo>
                      <a:pt x="47668" y="56212"/>
                      <a:pt x="52907" y="52497"/>
                      <a:pt x="55955" y="47068"/>
                    </a:cubicBezTo>
                    <a:cubicBezTo>
                      <a:pt x="58622" y="42305"/>
                      <a:pt x="59670" y="36685"/>
                      <a:pt x="59003" y="31256"/>
                    </a:cubicBezTo>
                    <a:close/>
                    <a:moveTo>
                      <a:pt x="26142" y="14397"/>
                    </a:moveTo>
                    <a:cubicBezTo>
                      <a:pt x="26142" y="14397"/>
                      <a:pt x="26142" y="14397"/>
                      <a:pt x="25856" y="14397"/>
                    </a:cubicBezTo>
                    <a:cubicBezTo>
                      <a:pt x="25094" y="14111"/>
                      <a:pt x="25665" y="14397"/>
                      <a:pt x="26142" y="14397"/>
                    </a:cubicBezTo>
                    <a:close/>
                    <a:moveTo>
                      <a:pt x="17569" y="38495"/>
                    </a:moveTo>
                    <a:cubicBezTo>
                      <a:pt x="17569" y="38495"/>
                      <a:pt x="17855" y="38781"/>
                      <a:pt x="17760" y="38781"/>
                    </a:cubicBezTo>
                    <a:cubicBezTo>
                      <a:pt x="17760" y="38781"/>
                      <a:pt x="17664" y="38590"/>
                      <a:pt x="17569" y="38495"/>
                    </a:cubicBezTo>
                    <a:close/>
                    <a:moveTo>
                      <a:pt x="40905" y="42972"/>
                    </a:moveTo>
                    <a:cubicBezTo>
                      <a:pt x="40905" y="42972"/>
                      <a:pt x="41286" y="42686"/>
                      <a:pt x="40905" y="42972"/>
                    </a:cubicBezTo>
                    <a:lnTo>
                      <a:pt x="40905" y="42972"/>
                    </a:lnTo>
                    <a:close/>
                    <a:moveTo>
                      <a:pt x="44715" y="36209"/>
                    </a:moveTo>
                    <a:cubicBezTo>
                      <a:pt x="44715" y="36209"/>
                      <a:pt x="44715" y="36209"/>
                      <a:pt x="44715" y="36209"/>
                    </a:cubicBezTo>
                    <a:cubicBezTo>
                      <a:pt x="44620" y="36781"/>
                      <a:pt x="44525" y="37257"/>
                      <a:pt x="44334" y="37828"/>
                    </a:cubicBezTo>
                    <a:cubicBezTo>
                      <a:pt x="44239" y="38209"/>
                      <a:pt x="44048" y="38590"/>
                      <a:pt x="43953" y="38971"/>
                    </a:cubicBezTo>
                    <a:lnTo>
                      <a:pt x="43953" y="38971"/>
                    </a:lnTo>
                    <a:cubicBezTo>
                      <a:pt x="43953" y="38971"/>
                      <a:pt x="43953" y="38971"/>
                      <a:pt x="43953" y="38971"/>
                    </a:cubicBezTo>
                    <a:cubicBezTo>
                      <a:pt x="43572" y="39543"/>
                      <a:pt x="42810" y="40591"/>
                      <a:pt x="42525" y="41257"/>
                    </a:cubicBezTo>
                    <a:cubicBezTo>
                      <a:pt x="42525" y="41257"/>
                      <a:pt x="42525" y="41257"/>
                      <a:pt x="42525" y="41353"/>
                    </a:cubicBezTo>
                    <a:cubicBezTo>
                      <a:pt x="42144" y="41734"/>
                      <a:pt x="41762" y="42115"/>
                      <a:pt x="41381" y="42496"/>
                    </a:cubicBezTo>
                    <a:cubicBezTo>
                      <a:pt x="41191" y="42591"/>
                      <a:pt x="41096" y="42781"/>
                      <a:pt x="40905" y="42877"/>
                    </a:cubicBezTo>
                    <a:cubicBezTo>
                      <a:pt x="40905" y="42877"/>
                      <a:pt x="40905" y="42877"/>
                      <a:pt x="40905" y="42877"/>
                    </a:cubicBezTo>
                    <a:cubicBezTo>
                      <a:pt x="40620" y="43067"/>
                      <a:pt x="40429" y="43258"/>
                      <a:pt x="40143" y="43353"/>
                    </a:cubicBezTo>
                    <a:cubicBezTo>
                      <a:pt x="39667" y="43639"/>
                      <a:pt x="39191" y="43829"/>
                      <a:pt x="38810" y="44115"/>
                    </a:cubicBezTo>
                    <a:cubicBezTo>
                      <a:pt x="38810" y="44115"/>
                      <a:pt x="38619" y="44115"/>
                      <a:pt x="38524" y="44210"/>
                    </a:cubicBezTo>
                    <a:cubicBezTo>
                      <a:pt x="37667" y="44496"/>
                      <a:pt x="36810" y="44782"/>
                      <a:pt x="35857" y="45067"/>
                    </a:cubicBezTo>
                    <a:cubicBezTo>
                      <a:pt x="35476" y="45067"/>
                      <a:pt x="34904" y="45163"/>
                      <a:pt x="34523" y="45258"/>
                    </a:cubicBezTo>
                    <a:cubicBezTo>
                      <a:pt x="34523" y="45258"/>
                      <a:pt x="34428" y="45258"/>
                      <a:pt x="34333" y="45258"/>
                    </a:cubicBezTo>
                    <a:cubicBezTo>
                      <a:pt x="33285" y="45258"/>
                      <a:pt x="32237" y="45258"/>
                      <a:pt x="31190" y="45258"/>
                    </a:cubicBezTo>
                    <a:cubicBezTo>
                      <a:pt x="30809" y="45258"/>
                      <a:pt x="29189" y="44877"/>
                      <a:pt x="30333" y="45258"/>
                    </a:cubicBezTo>
                    <a:cubicBezTo>
                      <a:pt x="31476" y="45544"/>
                      <a:pt x="29952" y="45258"/>
                      <a:pt x="29666" y="45163"/>
                    </a:cubicBezTo>
                    <a:cubicBezTo>
                      <a:pt x="28618" y="44972"/>
                      <a:pt x="27570" y="44686"/>
                      <a:pt x="26522" y="44401"/>
                    </a:cubicBezTo>
                    <a:cubicBezTo>
                      <a:pt x="26046" y="44305"/>
                      <a:pt x="25665" y="44115"/>
                      <a:pt x="25189" y="43924"/>
                    </a:cubicBezTo>
                    <a:cubicBezTo>
                      <a:pt x="25094" y="43924"/>
                      <a:pt x="25189" y="43924"/>
                      <a:pt x="24998" y="43924"/>
                    </a:cubicBezTo>
                    <a:cubicBezTo>
                      <a:pt x="24998" y="43924"/>
                      <a:pt x="24998" y="43924"/>
                      <a:pt x="24998" y="43924"/>
                    </a:cubicBezTo>
                    <a:cubicBezTo>
                      <a:pt x="24046" y="43448"/>
                      <a:pt x="23094" y="42972"/>
                      <a:pt x="22141" y="42400"/>
                    </a:cubicBezTo>
                    <a:cubicBezTo>
                      <a:pt x="21760" y="42115"/>
                      <a:pt x="21379" y="41924"/>
                      <a:pt x="20998" y="41638"/>
                    </a:cubicBezTo>
                    <a:cubicBezTo>
                      <a:pt x="20998" y="41638"/>
                      <a:pt x="20808" y="41543"/>
                      <a:pt x="20712" y="41448"/>
                    </a:cubicBezTo>
                    <a:cubicBezTo>
                      <a:pt x="20045" y="40781"/>
                      <a:pt x="19284" y="40210"/>
                      <a:pt x="18521" y="39448"/>
                    </a:cubicBezTo>
                    <a:cubicBezTo>
                      <a:pt x="18141" y="39067"/>
                      <a:pt x="17855" y="38686"/>
                      <a:pt x="17569" y="38305"/>
                    </a:cubicBezTo>
                    <a:cubicBezTo>
                      <a:pt x="17569" y="38305"/>
                      <a:pt x="17569" y="38209"/>
                      <a:pt x="17569" y="38209"/>
                    </a:cubicBezTo>
                    <a:cubicBezTo>
                      <a:pt x="16997" y="37257"/>
                      <a:pt x="16426" y="36400"/>
                      <a:pt x="15950" y="35447"/>
                    </a:cubicBezTo>
                    <a:cubicBezTo>
                      <a:pt x="15950" y="35352"/>
                      <a:pt x="15950" y="35447"/>
                      <a:pt x="15950" y="35257"/>
                    </a:cubicBezTo>
                    <a:cubicBezTo>
                      <a:pt x="15950" y="35257"/>
                      <a:pt x="15950" y="35257"/>
                      <a:pt x="15950" y="35257"/>
                    </a:cubicBezTo>
                    <a:cubicBezTo>
                      <a:pt x="15759" y="34590"/>
                      <a:pt x="15473" y="33923"/>
                      <a:pt x="15283" y="33256"/>
                    </a:cubicBezTo>
                    <a:cubicBezTo>
                      <a:pt x="15093" y="32494"/>
                      <a:pt x="14902" y="31637"/>
                      <a:pt x="14711" y="30875"/>
                    </a:cubicBezTo>
                    <a:cubicBezTo>
                      <a:pt x="14711" y="30875"/>
                      <a:pt x="14711" y="30875"/>
                      <a:pt x="14711" y="30875"/>
                    </a:cubicBezTo>
                    <a:cubicBezTo>
                      <a:pt x="14711" y="30494"/>
                      <a:pt x="14711" y="30113"/>
                      <a:pt x="14616" y="29732"/>
                    </a:cubicBezTo>
                    <a:cubicBezTo>
                      <a:pt x="14616" y="28875"/>
                      <a:pt x="14616" y="28113"/>
                      <a:pt x="14616" y="27256"/>
                    </a:cubicBezTo>
                    <a:cubicBezTo>
                      <a:pt x="14616" y="26875"/>
                      <a:pt x="14616" y="26589"/>
                      <a:pt x="14616" y="26208"/>
                    </a:cubicBezTo>
                    <a:cubicBezTo>
                      <a:pt x="14616" y="26208"/>
                      <a:pt x="14616" y="25922"/>
                      <a:pt x="14616" y="25827"/>
                    </a:cubicBezTo>
                    <a:cubicBezTo>
                      <a:pt x="14616" y="25541"/>
                      <a:pt x="14807" y="24874"/>
                      <a:pt x="14807" y="24684"/>
                    </a:cubicBezTo>
                    <a:cubicBezTo>
                      <a:pt x="14997" y="23922"/>
                      <a:pt x="15188" y="23160"/>
                      <a:pt x="15378" y="22493"/>
                    </a:cubicBezTo>
                    <a:cubicBezTo>
                      <a:pt x="15569" y="21922"/>
                      <a:pt x="16236" y="20588"/>
                      <a:pt x="15569" y="21731"/>
                    </a:cubicBezTo>
                    <a:cubicBezTo>
                      <a:pt x="15950" y="21064"/>
                      <a:pt x="16236" y="20398"/>
                      <a:pt x="16617" y="19731"/>
                    </a:cubicBezTo>
                    <a:cubicBezTo>
                      <a:pt x="16807" y="19445"/>
                      <a:pt x="16902" y="19255"/>
                      <a:pt x="17093" y="18969"/>
                    </a:cubicBezTo>
                    <a:cubicBezTo>
                      <a:pt x="17093" y="18969"/>
                      <a:pt x="17188" y="18778"/>
                      <a:pt x="17283" y="18683"/>
                    </a:cubicBezTo>
                    <a:cubicBezTo>
                      <a:pt x="17378" y="18493"/>
                      <a:pt x="17569" y="18207"/>
                      <a:pt x="17664" y="18112"/>
                    </a:cubicBezTo>
                    <a:cubicBezTo>
                      <a:pt x="17950" y="17826"/>
                      <a:pt x="18141" y="17540"/>
                      <a:pt x="18426" y="17254"/>
                    </a:cubicBezTo>
                    <a:cubicBezTo>
                      <a:pt x="18903" y="16778"/>
                      <a:pt x="19379" y="16397"/>
                      <a:pt x="19855" y="15921"/>
                    </a:cubicBezTo>
                    <a:cubicBezTo>
                      <a:pt x="18712" y="16969"/>
                      <a:pt x="20331" y="15635"/>
                      <a:pt x="20712" y="15445"/>
                    </a:cubicBezTo>
                    <a:cubicBezTo>
                      <a:pt x="20998" y="15349"/>
                      <a:pt x="21188" y="15159"/>
                      <a:pt x="21474" y="15064"/>
                    </a:cubicBezTo>
                    <a:cubicBezTo>
                      <a:pt x="21474" y="15064"/>
                      <a:pt x="21474" y="15064"/>
                      <a:pt x="21474" y="15064"/>
                    </a:cubicBezTo>
                    <a:cubicBezTo>
                      <a:pt x="22046" y="14873"/>
                      <a:pt x="22712" y="14683"/>
                      <a:pt x="23284" y="14492"/>
                    </a:cubicBezTo>
                    <a:cubicBezTo>
                      <a:pt x="23284" y="14492"/>
                      <a:pt x="23475" y="14492"/>
                      <a:pt x="23570" y="14492"/>
                    </a:cubicBezTo>
                    <a:cubicBezTo>
                      <a:pt x="23570" y="14492"/>
                      <a:pt x="23570" y="14492"/>
                      <a:pt x="23570" y="14492"/>
                    </a:cubicBezTo>
                    <a:cubicBezTo>
                      <a:pt x="24236" y="14492"/>
                      <a:pt x="24998" y="14492"/>
                      <a:pt x="25665" y="14492"/>
                    </a:cubicBezTo>
                    <a:cubicBezTo>
                      <a:pt x="25761" y="14492"/>
                      <a:pt x="25951" y="14492"/>
                      <a:pt x="26046" y="14587"/>
                    </a:cubicBezTo>
                    <a:cubicBezTo>
                      <a:pt x="26142" y="14587"/>
                      <a:pt x="26237" y="14587"/>
                      <a:pt x="26332" y="14587"/>
                    </a:cubicBezTo>
                    <a:cubicBezTo>
                      <a:pt x="26427" y="14587"/>
                      <a:pt x="26713" y="14683"/>
                      <a:pt x="26999" y="14778"/>
                    </a:cubicBezTo>
                    <a:cubicBezTo>
                      <a:pt x="27666" y="17445"/>
                      <a:pt x="29761" y="19540"/>
                      <a:pt x="32523" y="20112"/>
                    </a:cubicBezTo>
                    <a:cubicBezTo>
                      <a:pt x="34047" y="21255"/>
                      <a:pt x="36143" y="21731"/>
                      <a:pt x="38048" y="21445"/>
                    </a:cubicBezTo>
                    <a:cubicBezTo>
                      <a:pt x="38334" y="21541"/>
                      <a:pt x="38524" y="21731"/>
                      <a:pt x="38810" y="21922"/>
                    </a:cubicBezTo>
                    <a:cubicBezTo>
                      <a:pt x="39000" y="22017"/>
                      <a:pt x="39095" y="22112"/>
                      <a:pt x="39286" y="22303"/>
                    </a:cubicBezTo>
                    <a:cubicBezTo>
                      <a:pt x="39477" y="22493"/>
                      <a:pt x="39667" y="22684"/>
                      <a:pt x="39858" y="22874"/>
                    </a:cubicBezTo>
                    <a:cubicBezTo>
                      <a:pt x="40429" y="23446"/>
                      <a:pt x="40905" y="24017"/>
                      <a:pt x="41477" y="24589"/>
                    </a:cubicBezTo>
                    <a:cubicBezTo>
                      <a:pt x="41477" y="24589"/>
                      <a:pt x="41477" y="24589"/>
                      <a:pt x="41477" y="24684"/>
                    </a:cubicBezTo>
                    <a:cubicBezTo>
                      <a:pt x="41762" y="25065"/>
                      <a:pt x="42048" y="25541"/>
                      <a:pt x="42239" y="25922"/>
                    </a:cubicBezTo>
                    <a:cubicBezTo>
                      <a:pt x="42620" y="26589"/>
                      <a:pt x="43001" y="27351"/>
                      <a:pt x="43382" y="28113"/>
                    </a:cubicBezTo>
                    <a:cubicBezTo>
                      <a:pt x="43382" y="28208"/>
                      <a:pt x="43382" y="28303"/>
                      <a:pt x="43477" y="28494"/>
                    </a:cubicBezTo>
                    <a:cubicBezTo>
                      <a:pt x="43668" y="28970"/>
                      <a:pt x="43763" y="29446"/>
                      <a:pt x="43953" y="29923"/>
                    </a:cubicBezTo>
                    <a:cubicBezTo>
                      <a:pt x="44239" y="30780"/>
                      <a:pt x="44334" y="31637"/>
                      <a:pt x="44525" y="32494"/>
                    </a:cubicBezTo>
                    <a:cubicBezTo>
                      <a:pt x="44525" y="32494"/>
                      <a:pt x="44525" y="32494"/>
                      <a:pt x="44525" y="32590"/>
                    </a:cubicBezTo>
                    <a:cubicBezTo>
                      <a:pt x="44525" y="33066"/>
                      <a:pt x="44525" y="33542"/>
                      <a:pt x="44525" y="34114"/>
                    </a:cubicBezTo>
                    <a:cubicBezTo>
                      <a:pt x="44525" y="34971"/>
                      <a:pt x="44525" y="35733"/>
                      <a:pt x="44429" y="365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18"/>
              <p:cNvSpPr/>
              <p:nvPr/>
            </p:nvSpPr>
            <p:spPr>
              <a:xfrm>
                <a:off x="7948987" y="156060"/>
                <a:ext cx="76200" cy="142875"/>
              </a:xfrm>
              <a:custGeom>
                <a:avLst/>
                <a:gdLst/>
                <a:ahLst/>
                <a:cxnLst/>
                <a:rect l="l" t="t" r="r" b="b"/>
                <a:pathLst>
                  <a:path w="76200" h="142875" extrusionOk="0">
                    <a:moveTo>
                      <a:pt x="54097" y="1949"/>
                    </a:moveTo>
                    <a:cubicBezTo>
                      <a:pt x="36762" y="18237"/>
                      <a:pt x="19521" y="34525"/>
                      <a:pt x="2186" y="50813"/>
                    </a:cubicBezTo>
                    <a:cubicBezTo>
                      <a:pt x="-4482" y="57099"/>
                      <a:pt x="5615" y="67196"/>
                      <a:pt x="12282" y="60909"/>
                    </a:cubicBezTo>
                    <a:cubicBezTo>
                      <a:pt x="26094" y="47860"/>
                      <a:pt x="40000" y="34811"/>
                      <a:pt x="53811" y="21857"/>
                    </a:cubicBezTo>
                    <a:cubicBezTo>
                      <a:pt x="58669" y="60528"/>
                      <a:pt x="62288" y="99390"/>
                      <a:pt x="64670" y="138252"/>
                    </a:cubicBezTo>
                    <a:cubicBezTo>
                      <a:pt x="65242" y="147396"/>
                      <a:pt x="79529" y="147491"/>
                      <a:pt x="78957" y="138252"/>
                    </a:cubicBezTo>
                    <a:cubicBezTo>
                      <a:pt x="76290" y="94342"/>
                      <a:pt x="72100" y="50622"/>
                      <a:pt x="66289" y="7093"/>
                    </a:cubicBezTo>
                    <a:cubicBezTo>
                      <a:pt x="65527" y="1187"/>
                      <a:pt x="58955" y="-2527"/>
                      <a:pt x="54097" y="20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52" name="Google Shape;1752;p18"/>
            <p:cNvGrpSpPr/>
            <p:nvPr/>
          </p:nvGrpSpPr>
          <p:grpSpPr>
            <a:xfrm>
              <a:off x="7558101" y="4685204"/>
              <a:ext cx="1149696" cy="266767"/>
              <a:chOff x="7201866" y="-3097771"/>
              <a:chExt cx="1149696" cy="266767"/>
            </a:xfrm>
          </p:grpSpPr>
          <p:sp>
            <p:nvSpPr>
              <p:cNvPr id="1753" name="Google Shape;1753;p18"/>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18"/>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18"/>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18"/>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18"/>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18"/>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18"/>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18"/>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61" name="Google Shape;1761;p18"/>
            <p:cNvGrpSpPr/>
            <p:nvPr/>
          </p:nvGrpSpPr>
          <p:grpSpPr>
            <a:xfrm>
              <a:off x="-99073" y="2164106"/>
              <a:ext cx="597235" cy="368586"/>
              <a:chOff x="4781428" y="-2004357"/>
              <a:chExt cx="597235" cy="368586"/>
            </a:xfrm>
          </p:grpSpPr>
          <p:sp>
            <p:nvSpPr>
              <p:cNvPr id="1762" name="Google Shape;1762;p18"/>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18"/>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18"/>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18"/>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18"/>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18"/>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18"/>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18"/>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18"/>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18"/>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18"/>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18"/>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18"/>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18"/>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18"/>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18"/>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78"/>
        <p:cNvGrpSpPr/>
        <p:nvPr/>
      </p:nvGrpSpPr>
      <p:grpSpPr>
        <a:xfrm>
          <a:off x="0" y="0"/>
          <a:ext cx="0" cy="0"/>
          <a:chOff x="0" y="0"/>
          <a:chExt cx="0" cy="0"/>
        </a:xfrm>
      </p:grpSpPr>
      <p:grpSp>
        <p:nvGrpSpPr>
          <p:cNvPr id="1779" name="Google Shape;1779;p19"/>
          <p:cNvGrpSpPr/>
          <p:nvPr/>
        </p:nvGrpSpPr>
        <p:grpSpPr>
          <a:xfrm>
            <a:off x="7200" y="-1425"/>
            <a:ext cx="9144000" cy="5143500"/>
            <a:chOff x="7200" y="-1425"/>
            <a:chExt cx="9144000" cy="5143500"/>
          </a:xfrm>
        </p:grpSpPr>
        <p:grpSp>
          <p:nvGrpSpPr>
            <p:cNvPr id="1780" name="Google Shape;1780;p19"/>
            <p:cNvGrpSpPr/>
            <p:nvPr/>
          </p:nvGrpSpPr>
          <p:grpSpPr>
            <a:xfrm>
              <a:off x="7200" y="733564"/>
              <a:ext cx="9144000" cy="3674946"/>
              <a:chOff x="7200" y="733564"/>
              <a:chExt cx="9144000" cy="3674946"/>
            </a:xfrm>
          </p:grpSpPr>
          <p:cxnSp>
            <p:nvCxnSpPr>
              <p:cNvPr id="1781" name="Google Shape;1781;p19"/>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782" name="Google Shape;1782;p19"/>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783" name="Google Shape;1783;p19"/>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784" name="Google Shape;1784;p19"/>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785" name="Google Shape;1785;p19"/>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786" name="Google Shape;1786;p19"/>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787" name="Google Shape;1787;p19"/>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88" name="Google Shape;1788;p19"/>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89" name="Google Shape;1789;p19"/>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90" name="Google Shape;1790;p19"/>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91" name="Google Shape;1791;p19"/>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92" name="Google Shape;1792;p19"/>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93" name="Google Shape;1793;p19"/>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794" name="Google Shape;1794;p19"/>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795" name="Google Shape;1795;p19"/>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796" name="Google Shape;1796;p19"/>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797" name="Google Shape;1797;p19"/>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798" name="Google Shape;1798;p19"/>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799" name="Google Shape;1799;p19"/>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0" name="Google Shape;1800;p19"/>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1" name="Google Shape;1801;p19"/>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802" name="Google Shape;1802;p19"/>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803" name="Google Shape;1803;p19"/>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4" name="Google Shape;1804;p19"/>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5" name="Google Shape;1805;p19"/>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806" name="Google Shape;1806;p19"/>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807" name="Google Shape;1807;p19"/>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8" name="Google Shape;1808;p19"/>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09" name="Google Shape;1809;p19"/>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810" name="Google Shape;1810;p19"/>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811" name="Google Shape;1811;p19"/>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812" name="Google Shape;181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13" name="Google Shape;1813;p19"/>
          <p:cNvSpPr txBox="1">
            <a:spLocks noGrp="1"/>
          </p:cNvSpPr>
          <p:nvPr>
            <p:ph type="subTitle" idx="1"/>
          </p:nvPr>
        </p:nvSpPr>
        <p:spPr>
          <a:xfrm>
            <a:off x="719925" y="19522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4" name="Google Shape;1814;p19"/>
          <p:cNvSpPr txBox="1">
            <a:spLocks noGrp="1"/>
          </p:cNvSpPr>
          <p:nvPr>
            <p:ph type="subTitle" idx="2"/>
          </p:nvPr>
        </p:nvSpPr>
        <p:spPr>
          <a:xfrm>
            <a:off x="3378225" y="19522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5" name="Google Shape;1815;p19"/>
          <p:cNvSpPr txBox="1">
            <a:spLocks noGrp="1"/>
          </p:cNvSpPr>
          <p:nvPr>
            <p:ph type="subTitle" idx="3"/>
          </p:nvPr>
        </p:nvSpPr>
        <p:spPr>
          <a:xfrm>
            <a:off x="719925" y="37306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6" name="Google Shape;1816;p19"/>
          <p:cNvSpPr txBox="1">
            <a:spLocks noGrp="1"/>
          </p:cNvSpPr>
          <p:nvPr>
            <p:ph type="subTitle" idx="4"/>
          </p:nvPr>
        </p:nvSpPr>
        <p:spPr>
          <a:xfrm>
            <a:off x="3378225" y="37306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7" name="Google Shape;1817;p19"/>
          <p:cNvSpPr txBox="1">
            <a:spLocks noGrp="1"/>
          </p:cNvSpPr>
          <p:nvPr>
            <p:ph type="subTitle" idx="5"/>
          </p:nvPr>
        </p:nvSpPr>
        <p:spPr>
          <a:xfrm>
            <a:off x="6036375" y="19522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8" name="Google Shape;1818;p19"/>
          <p:cNvSpPr txBox="1">
            <a:spLocks noGrp="1"/>
          </p:cNvSpPr>
          <p:nvPr>
            <p:ph type="subTitle" idx="6"/>
          </p:nvPr>
        </p:nvSpPr>
        <p:spPr>
          <a:xfrm>
            <a:off x="6036375" y="3730624"/>
            <a:ext cx="23877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9" name="Google Shape;1819;p19"/>
          <p:cNvSpPr txBox="1">
            <a:spLocks noGrp="1"/>
          </p:cNvSpPr>
          <p:nvPr>
            <p:ph type="subTitle" idx="7"/>
          </p:nvPr>
        </p:nvSpPr>
        <p:spPr>
          <a:xfrm>
            <a:off x="721125" y="1142175"/>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820" name="Google Shape;1820;p19"/>
          <p:cNvSpPr txBox="1">
            <a:spLocks noGrp="1"/>
          </p:cNvSpPr>
          <p:nvPr>
            <p:ph type="subTitle" idx="8"/>
          </p:nvPr>
        </p:nvSpPr>
        <p:spPr>
          <a:xfrm>
            <a:off x="3379425" y="1142175"/>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821" name="Google Shape;1821;p19"/>
          <p:cNvSpPr txBox="1">
            <a:spLocks noGrp="1"/>
          </p:cNvSpPr>
          <p:nvPr>
            <p:ph type="subTitle" idx="9"/>
          </p:nvPr>
        </p:nvSpPr>
        <p:spPr>
          <a:xfrm>
            <a:off x="6037575" y="1142175"/>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822" name="Google Shape;1822;p19"/>
          <p:cNvSpPr txBox="1">
            <a:spLocks noGrp="1"/>
          </p:cNvSpPr>
          <p:nvPr>
            <p:ph type="subTitle" idx="13"/>
          </p:nvPr>
        </p:nvSpPr>
        <p:spPr>
          <a:xfrm>
            <a:off x="721125" y="2920577"/>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823" name="Google Shape;1823;p19"/>
          <p:cNvSpPr txBox="1">
            <a:spLocks noGrp="1"/>
          </p:cNvSpPr>
          <p:nvPr>
            <p:ph type="subTitle" idx="14"/>
          </p:nvPr>
        </p:nvSpPr>
        <p:spPr>
          <a:xfrm>
            <a:off x="3379425" y="2920577"/>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1824" name="Google Shape;1824;p19"/>
          <p:cNvSpPr txBox="1">
            <a:spLocks noGrp="1"/>
          </p:cNvSpPr>
          <p:nvPr>
            <p:ph type="subTitle" idx="15"/>
          </p:nvPr>
        </p:nvSpPr>
        <p:spPr>
          <a:xfrm>
            <a:off x="6037575" y="2920573"/>
            <a:ext cx="23853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grpSp>
        <p:nvGrpSpPr>
          <p:cNvPr id="1825" name="Google Shape;1825;p19"/>
          <p:cNvGrpSpPr/>
          <p:nvPr/>
        </p:nvGrpSpPr>
        <p:grpSpPr>
          <a:xfrm rot="10800000">
            <a:off x="-298696" y="2895086"/>
            <a:ext cx="797770" cy="649348"/>
            <a:chOff x="12204931" y="-5324786"/>
            <a:chExt cx="819150" cy="666750"/>
          </a:xfrm>
        </p:grpSpPr>
        <p:sp>
          <p:nvSpPr>
            <p:cNvPr id="1826" name="Google Shape;1826;p19"/>
            <p:cNvSpPr/>
            <p:nvPr/>
          </p:nvSpPr>
          <p:spPr>
            <a:xfrm>
              <a:off x="12204931" y="-5324786"/>
              <a:ext cx="819150" cy="666750"/>
            </a:xfrm>
            <a:custGeom>
              <a:avLst/>
              <a:gdLst/>
              <a:ahLst/>
              <a:cxnLst/>
              <a:rect l="l" t="t" r="r" b="b"/>
              <a:pathLst>
                <a:path w="819150" h="666750" extrusionOk="0">
                  <a:moveTo>
                    <a:pt x="505111" y="7144"/>
                  </a:moveTo>
                  <a:lnTo>
                    <a:pt x="7144" y="534162"/>
                  </a:lnTo>
                  <a:moveTo>
                    <a:pt x="505111" y="7144"/>
                  </a:moveTo>
                  <a:lnTo>
                    <a:pt x="815150" y="662559"/>
                  </a:ln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19"/>
            <p:cNvSpPr/>
            <p:nvPr/>
          </p:nvSpPr>
          <p:spPr>
            <a:xfrm>
              <a:off x="12204931" y="-5324786"/>
              <a:ext cx="819150" cy="666750"/>
            </a:xfrm>
            <a:custGeom>
              <a:avLst/>
              <a:gdLst/>
              <a:ahLst/>
              <a:cxnLst/>
              <a:rect l="l" t="t" r="r" b="b"/>
              <a:pathLst>
                <a:path w="819150" h="666750" extrusionOk="0">
                  <a:moveTo>
                    <a:pt x="505111" y="7144"/>
                  </a:moveTo>
                  <a:lnTo>
                    <a:pt x="434531" y="450914"/>
                  </a:lnTo>
                  <a:lnTo>
                    <a:pt x="815054" y="662559"/>
                  </a:lnTo>
                  <a:moveTo>
                    <a:pt x="434531" y="450914"/>
                  </a:moveTo>
                  <a:lnTo>
                    <a:pt x="7144" y="534162"/>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28" name="Google Shape;1828;p19"/>
          <p:cNvGrpSpPr/>
          <p:nvPr/>
        </p:nvGrpSpPr>
        <p:grpSpPr>
          <a:xfrm>
            <a:off x="286758" y="176417"/>
            <a:ext cx="8625452" cy="4875479"/>
            <a:chOff x="286758" y="176417"/>
            <a:chExt cx="8625452" cy="4875479"/>
          </a:xfrm>
        </p:grpSpPr>
        <p:grpSp>
          <p:nvGrpSpPr>
            <p:cNvPr id="1829" name="Google Shape;1829;p19"/>
            <p:cNvGrpSpPr/>
            <p:nvPr/>
          </p:nvGrpSpPr>
          <p:grpSpPr>
            <a:xfrm>
              <a:off x="646714" y="4785128"/>
              <a:ext cx="1149696" cy="266767"/>
              <a:chOff x="7201866" y="-3097771"/>
              <a:chExt cx="1149696" cy="266767"/>
            </a:xfrm>
          </p:grpSpPr>
          <p:sp>
            <p:nvSpPr>
              <p:cNvPr id="1830" name="Google Shape;1830;p19"/>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19"/>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19"/>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19"/>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19"/>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5" name="Google Shape;1835;p19"/>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6" name="Google Shape;1836;p19"/>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7" name="Google Shape;1837;p19"/>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38" name="Google Shape;1838;p19"/>
            <p:cNvGrpSpPr/>
            <p:nvPr/>
          </p:nvGrpSpPr>
          <p:grpSpPr>
            <a:xfrm>
              <a:off x="7491507" y="249292"/>
              <a:ext cx="1420702" cy="182039"/>
              <a:chOff x="-3765221" y="6114106"/>
              <a:chExt cx="1420702" cy="182039"/>
            </a:xfrm>
          </p:grpSpPr>
          <p:sp>
            <p:nvSpPr>
              <p:cNvPr id="1839" name="Google Shape;1839;p19"/>
              <p:cNvSpPr/>
              <p:nvPr/>
            </p:nvSpPr>
            <p:spPr>
              <a:xfrm>
                <a:off x="-3765221" y="6155583"/>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19"/>
              <p:cNvSpPr/>
              <p:nvPr/>
            </p:nvSpPr>
            <p:spPr>
              <a:xfrm>
                <a:off x="-3631485" y="6132537"/>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1" name="Google Shape;1841;p19"/>
              <p:cNvSpPr/>
              <p:nvPr/>
            </p:nvSpPr>
            <p:spPr>
              <a:xfrm>
                <a:off x="-3541283" y="6210739"/>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19"/>
              <p:cNvSpPr/>
              <p:nvPr/>
            </p:nvSpPr>
            <p:spPr>
              <a:xfrm>
                <a:off x="-3429210" y="614822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19"/>
              <p:cNvSpPr/>
              <p:nvPr/>
            </p:nvSpPr>
            <p:spPr>
              <a:xfrm>
                <a:off x="-3294544" y="6145243"/>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4" name="Google Shape;1844;p19"/>
              <p:cNvSpPr/>
              <p:nvPr/>
            </p:nvSpPr>
            <p:spPr>
              <a:xfrm>
                <a:off x="-3138933" y="6201169"/>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19"/>
              <p:cNvSpPr/>
              <p:nvPr/>
            </p:nvSpPr>
            <p:spPr>
              <a:xfrm>
                <a:off x="-3003192" y="616769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19"/>
              <p:cNvSpPr/>
              <p:nvPr/>
            </p:nvSpPr>
            <p:spPr>
              <a:xfrm>
                <a:off x="-2850191" y="6153518"/>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19"/>
              <p:cNvSpPr/>
              <p:nvPr/>
            </p:nvSpPr>
            <p:spPr>
              <a:xfrm>
                <a:off x="-2744602" y="621042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19"/>
              <p:cNvSpPr/>
              <p:nvPr/>
            </p:nvSpPr>
            <p:spPr>
              <a:xfrm>
                <a:off x="-2638654" y="6128271"/>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19"/>
              <p:cNvSpPr/>
              <p:nvPr/>
            </p:nvSpPr>
            <p:spPr>
              <a:xfrm>
                <a:off x="-2567672" y="61563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19"/>
              <p:cNvSpPr/>
              <p:nvPr/>
            </p:nvSpPr>
            <p:spPr>
              <a:xfrm>
                <a:off x="-2459045" y="6130748"/>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19"/>
              <p:cNvSpPr/>
              <p:nvPr/>
            </p:nvSpPr>
            <p:spPr>
              <a:xfrm>
                <a:off x="-2392144" y="6114106"/>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52" name="Google Shape;1852;p19"/>
            <p:cNvGrpSpPr/>
            <p:nvPr/>
          </p:nvGrpSpPr>
          <p:grpSpPr>
            <a:xfrm>
              <a:off x="286758" y="176416"/>
              <a:ext cx="956031" cy="356387"/>
              <a:chOff x="3634100" y="-2020492"/>
              <a:chExt cx="956031" cy="356387"/>
            </a:xfrm>
          </p:grpSpPr>
          <p:sp>
            <p:nvSpPr>
              <p:cNvPr id="1853" name="Google Shape;1853;p19"/>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19"/>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5" name="Google Shape;1855;p19"/>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6" name="Google Shape;1856;p19"/>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19"/>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8" name="Google Shape;1858;p19"/>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9" name="Google Shape;1859;p19"/>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19"/>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1" name="Google Shape;1861;p19"/>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2" name="Google Shape;1862;p19"/>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19"/>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19"/>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19"/>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19"/>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19"/>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19"/>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19"/>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19"/>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19"/>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2" name="Google Shape;1872;p19"/>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3" name="Google Shape;1873;p19"/>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4" name="Google Shape;1874;p19"/>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19"/>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19"/>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19"/>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8" name="Google Shape;1878;p19"/>
            <p:cNvGrpSpPr/>
            <p:nvPr/>
          </p:nvGrpSpPr>
          <p:grpSpPr>
            <a:xfrm>
              <a:off x="7324563" y="4803975"/>
              <a:ext cx="1587639" cy="229022"/>
              <a:chOff x="158511" y="195315"/>
              <a:chExt cx="1587639" cy="229022"/>
            </a:xfrm>
          </p:grpSpPr>
          <p:sp>
            <p:nvSpPr>
              <p:cNvPr id="1879" name="Google Shape;1879;p19"/>
              <p:cNvSpPr/>
              <p:nvPr/>
            </p:nvSpPr>
            <p:spPr>
              <a:xfrm>
                <a:off x="158511" y="195315"/>
                <a:ext cx="97441" cy="212598"/>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19"/>
              <p:cNvSpPr/>
              <p:nvPr/>
            </p:nvSpPr>
            <p:spPr>
              <a:xfrm>
                <a:off x="325038" y="279941"/>
                <a:ext cx="88583" cy="17716"/>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19"/>
              <p:cNvSpPr/>
              <p:nvPr/>
            </p:nvSpPr>
            <p:spPr>
              <a:xfrm>
                <a:off x="340827" y="338237"/>
                <a:ext cx="88582" cy="26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19"/>
              <p:cNvSpPr/>
              <p:nvPr/>
            </p:nvSpPr>
            <p:spPr>
              <a:xfrm>
                <a:off x="483501" y="245842"/>
                <a:ext cx="124015" cy="141732"/>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19"/>
              <p:cNvSpPr/>
              <p:nvPr/>
            </p:nvSpPr>
            <p:spPr>
              <a:xfrm>
                <a:off x="611525" y="280604"/>
                <a:ext cx="124015" cy="97441"/>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19"/>
              <p:cNvSpPr/>
              <p:nvPr/>
            </p:nvSpPr>
            <p:spPr>
              <a:xfrm>
                <a:off x="737398" y="242917"/>
                <a:ext cx="70866" cy="53149"/>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885;p19"/>
              <p:cNvSpPr/>
              <p:nvPr/>
            </p:nvSpPr>
            <p:spPr>
              <a:xfrm>
                <a:off x="849745" y="262695"/>
                <a:ext cx="79724" cy="106299"/>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6" name="Google Shape;1886;p19"/>
              <p:cNvSpPr/>
              <p:nvPr/>
            </p:nvSpPr>
            <p:spPr>
              <a:xfrm>
                <a:off x="977742" y="259582"/>
                <a:ext cx="53150" cy="150590"/>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887;p19"/>
              <p:cNvSpPr/>
              <p:nvPr/>
            </p:nvSpPr>
            <p:spPr>
              <a:xfrm>
                <a:off x="1060320" y="234097"/>
                <a:ext cx="79724" cy="132874"/>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8" name="Google Shape;1888;p19"/>
              <p:cNvSpPr/>
              <p:nvPr/>
            </p:nvSpPr>
            <p:spPr>
              <a:xfrm>
                <a:off x="1167817" y="291463"/>
                <a:ext cx="62008" cy="132874"/>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9" name="Google Shape;1889;p19"/>
              <p:cNvSpPr/>
              <p:nvPr/>
            </p:nvSpPr>
            <p:spPr>
              <a:xfrm>
                <a:off x="1245754" y="255399"/>
                <a:ext cx="53150" cy="159448"/>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0" name="Google Shape;1890;p19"/>
              <p:cNvSpPr/>
              <p:nvPr/>
            </p:nvSpPr>
            <p:spPr>
              <a:xfrm>
                <a:off x="1366747" y="287876"/>
                <a:ext cx="79724" cy="8858"/>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891;p19"/>
              <p:cNvSpPr/>
              <p:nvPr/>
            </p:nvSpPr>
            <p:spPr>
              <a:xfrm>
                <a:off x="1388176" y="332945"/>
                <a:ext cx="70866" cy="8858"/>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892;p19"/>
              <p:cNvSpPr/>
              <p:nvPr/>
            </p:nvSpPr>
            <p:spPr>
              <a:xfrm>
                <a:off x="1505784" y="273684"/>
                <a:ext cx="106299" cy="132874"/>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3" name="Google Shape;1893;p19"/>
              <p:cNvSpPr/>
              <p:nvPr/>
            </p:nvSpPr>
            <p:spPr>
              <a:xfrm>
                <a:off x="1628385" y="282253"/>
                <a:ext cx="70866" cy="97441"/>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4" name="Google Shape;1894;p19"/>
              <p:cNvSpPr/>
              <p:nvPr/>
            </p:nvSpPr>
            <p:spPr>
              <a:xfrm>
                <a:off x="1734008" y="266361"/>
                <a:ext cx="9000" cy="90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5" name="Google Shape;1895;p19"/>
              <p:cNvSpPr/>
              <p:nvPr/>
            </p:nvSpPr>
            <p:spPr>
              <a:xfrm>
                <a:off x="1719575" y="252636"/>
                <a:ext cx="26575" cy="35433"/>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896"/>
        <p:cNvGrpSpPr/>
        <p:nvPr/>
      </p:nvGrpSpPr>
      <p:grpSpPr>
        <a:xfrm>
          <a:off x="0" y="0"/>
          <a:ext cx="0" cy="0"/>
          <a:chOff x="0" y="0"/>
          <a:chExt cx="0" cy="0"/>
        </a:xfrm>
      </p:grpSpPr>
      <p:grpSp>
        <p:nvGrpSpPr>
          <p:cNvPr id="1897" name="Google Shape;1897;p20"/>
          <p:cNvGrpSpPr/>
          <p:nvPr/>
        </p:nvGrpSpPr>
        <p:grpSpPr>
          <a:xfrm>
            <a:off x="7200" y="-1425"/>
            <a:ext cx="9144000" cy="5143500"/>
            <a:chOff x="7200" y="-1425"/>
            <a:chExt cx="9144000" cy="5143500"/>
          </a:xfrm>
        </p:grpSpPr>
        <p:grpSp>
          <p:nvGrpSpPr>
            <p:cNvPr id="1898" name="Google Shape;1898;p20"/>
            <p:cNvGrpSpPr/>
            <p:nvPr/>
          </p:nvGrpSpPr>
          <p:grpSpPr>
            <a:xfrm>
              <a:off x="7200" y="733564"/>
              <a:ext cx="9144000" cy="3674946"/>
              <a:chOff x="7200" y="733564"/>
              <a:chExt cx="9144000" cy="3674946"/>
            </a:xfrm>
          </p:grpSpPr>
          <p:cxnSp>
            <p:nvCxnSpPr>
              <p:cNvPr id="1899" name="Google Shape;1899;p20"/>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900" name="Google Shape;1900;p20"/>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901" name="Google Shape;1901;p20"/>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902" name="Google Shape;1902;p20"/>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903" name="Google Shape;1903;p20"/>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904" name="Google Shape;1904;p20"/>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905" name="Google Shape;1905;p20"/>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06" name="Google Shape;1906;p20"/>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07" name="Google Shape;1907;p20"/>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08" name="Google Shape;1908;p20"/>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09" name="Google Shape;1909;p20"/>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10" name="Google Shape;1910;p20"/>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11" name="Google Shape;1911;p20"/>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912" name="Google Shape;1912;p20"/>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13" name="Google Shape;1913;p20"/>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14" name="Google Shape;1914;p20"/>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15" name="Google Shape;1915;p20"/>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16" name="Google Shape;1916;p20"/>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17" name="Google Shape;1917;p20"/>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18" name="Google Shape;1918;p20"/>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19" name="Google Shape;1919;p20"/>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20" name="Google Shape;1920;p20"/>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21" name="Google Shape;1921;p20"/>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22" name="Google Shape;1922;p20"/>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23" name="Google Shape;1923;p20"/>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24" name="Google Shape;1924;p20"/>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25" name="Google Shape;1925;p20"/>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26" name="Google Shape;1926;p20"/>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27" name="Google Shape;1927;p20"/>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928" name="Google Shape;1928;p20"/>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929" name="Google Shape;1929;p20"/>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930" name="Google Shape;1930;p20"/>
          <p:cNvSpPr txBox="1">
            <a:spLocks noGrp="1"/>
          </p:cNvSpPr>
          <p:nvPr>
            <p:ph type="title"/>
          </p:nvPr>
        </p:nvSpPr>
        <p:spPr>
          <a:xfrm>
            <a:off x="2661461" y="643600"/>
            <a:ext cx="3821100" cy="94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6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31" name="Google Shape;1931;p20"/>
          <p:cNvSpPr txBox="1">
            <a:spLocks noGrp="1"/>
          </p:cNvSpPr>
          <p:nvPr>
            <p:ph type="subTitle" idx="1"/>
          </p:nvPr>
        </p:nvSpPr>
        <p:spPr>
          <a:xfrm>
            <a:off x="2661439" y="2331344"/>
            <a:ext cx="3821100" cy="9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2" name="Google Shape;1932;p20"/>
          <p:cNvSpPr txBox="1"/>
          <p:nvPr/>
        </p:nvSpPr>
        <p:spPr>
          <a:xfrm>
            <a:off x="2661471" y="3347425"/>
            <a:ext cx="3821100" cy="79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b="1">
                <a:solidFill>
                  <a:schemeClr val="dk1"/>
                </a:solidFill>
                <a:latin typeface="Hind"/>
                <a:ea typeface="Hind"/>
                <a:cs typeface="Hind"/>
                <a:sym typeface="Hind"/>
              </a:rPr>
              <a:t>CREDITS:</a:t>
            </a:r>
            <a:r>
              <a:rPr lang="en" sz="1200">
                <a:solidFill>
                  <a:schemeClr val="dk1"/>
                </a:solidFill>
                <a:latin typeface="Hind"/>
                <a:ea typeface="Hind"/>
                <a:cs typeface="Hind"/>
                <a:sym typeface="Hind"/>
              </a:rPr>
              <a:t> This presentation template was created by </a:t>
            </a:r>
            <a:r>
              <a:rPr lang="en" sz="1200" b="1" u="sng">
                <a:solidFill>
                  <a:schemeClr val="dk1"/>
                </a:solidFill>
                <a:latin typeface="Hind"/>
                <a:ea typeface="Hind"/>
                <a:cs typeface="Hind"/>
                <a:sym typeface="Hind"/>
                <a:hlinkClick r:id="rId2">
                  <a:extLst>
                    <a:ext uri="{A12FA001-AC4F-418D-AE19-62706E023703}">
                      <ahyp:hlinkClr xmlns:ahyp="http://schemas.microsoft.com/office/drawing/2018/hyperlinkcolor" val="tx"/>
                    </a:ext>
                  </a:extLst>
                </a:hlinkClick>
              </a:rPr>
              <a:t>Slidesgo</a:t>
            </a:r>
            <a:r>
              <a:rPr lang="en" sz="1200">
                <a:solidFill>
                  <a:schemeClr val="dk1"/>
                </a:solidFill>
                <a:latin typeface="Hind"/>
                <a:ea typeface="Hind"/>
                <a:cs typeface="Hind"/>
                <a:sym typeface="Hind"/>
              </a:rPr>
              <a:t>, and includes icons by </a:t>
            </a:r>
            <a:r>
              <a:rPr lang="en" sz="1200" b="1" u="sng">
                <a:solidFill>
                  <a:schemeClr val="dk1"/>
                </a:solidFill>
                <a:latin typeface="Hind"/>
                <a:ea typeface="Hind"/>
                <a:cs typeface="Hind"/>
                <a:sym typeface="Hind"/>
                <a:hlinkClick r:id="rId3">
                  <a:extLst>
                    <a:ext uri="{A12FA001-AC4F-418D-AE19-62706E023703}">
                      <ahyp:hlinkClr xmlns:ahyp="http://schemas.microsoft.com/office/drawing/2018/hyperlinkcolor" val="tx"/>
                    </a:ext>
                  </a:extLst>
                </a:hlinkClick>
              </a:rPr>
              <a:t>Flaticon</a:t>
            </a:r>
            <a:r>
              <a:rPr lang="en" sz="1200">
                <a:solidFill>
                  <a:schemeClr val="dk1"/>
                </a:solidFill>
                <a:latin typeface="Hind"/>
                <a:ea typeface="Hind"/>
                <a:cs typeface="Hind"/>
                <a:sym typeface="Hind"/>
              </a:rPr>
              <a:t>, and infographics &amp; images by </a:t>
            </a:r>
            <a:r>
              <a:rPr lang="en" sz="1200" b="1" u="sng">
                <a:solidFill>
                  <a:schemeClr val="dk1"/>
                </a:solidFill>
                <a:latin typeface="Hind"/>
                <a:ea typeface="Hind"/>
                <a:cs typeface="Hind"/>
                <a:sym typeface="Hind"/>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Hind"/>
                <a:ea typeface="Hind"/>
                <a:cs typeface="Hind"/>
                <a:sym typeface="Hind"/>
              </a:rPr>
              <a:t> </a:t>
            </a:r>
            <a:endParaRPr sz="1200" b="1" u="sng">
              <a:solidFill>
                <a:schemeClr val="dk1"/>
              </a:solidFill>
              <a:latin typeface="Hind"/>
              <a:ea typeface="Hind"/>
              <a:cs typeface="Hind"/>
              <a:sym typeface="Hind"/>
            </a:endParaRPr>
          </a:p>
        </p:txBody>
      </p:sp>
      <p:grpSp>
        <p:nvGrpSpPr>
          <p:cNvPr id="1933" name="Google Shape;1933;p20"/>
          <p:cNvGrpSpPr/>
          <p:nvPr/>
        </p:nvGrpSpPr>
        <p:grpSpPr>
          <a:xfrm>
            <a:off x="689437" y="183154"/>
            <a:ext cx="8231548" cy="4952471"/>
            <a:chOff x="689437" y="183154"/>
            <a:chExt cx="8231548" cy="4952471"/>
          </a:xfrm>
        </p:grpSpPr>
        <p:grpSp>
          <p:nvGrpSpPr>
            <p:cNvPr id="1934" name="Google Shape;1934;p20"/>
            <p:cNvGrpSpPr/>
            <p:nvPr/>
          </p:nvGrpSpPr>
          <p:grpSpPr>
            <a:xfrm>
              <a:off x="6368747" y="4611768"/>
              <a:ext cx="2552238" cy="523857"/>
              <a:chOff x="179542" y="-1194723"/>
              <a:chExt cx="2679515" cy="549981"/>
            </a:xfrm>
          </p:grpSpPr>
          <p:sp>
            <p:nvSpPr>
              <p:cNvPr id="1935" name="Google Shape;1935;p20"/>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20"/>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20"/>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20"/>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20"/>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20"/>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20"/>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20"/>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20"/>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20"/>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20"/>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20"/>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20"/>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20"/>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20"/>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20"/>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20"/>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20"/>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20"/>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20"/>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20"/>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20"/>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20"/>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20"/>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20"/>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20"/>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20"/>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20"/>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20"/>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20"/>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65" name="Google Shape;1965;p20"/>
            <p:cNvGrpSpPr/>
            <p:nvPr/>
          </p:nvGrpSpPr>
          <p:grpSpPr>
            <a:xfrm>
              <a:off x="689437" y="183154"/>
              <a:ext cx="1149723" cy="428591"/>
              <a:chOff x="3634100" y="-2020492"/>
              <a:chExt cx="956031" cy="356387"/>
            </a:xfrm>
          </p:grpSpPr>
          <p:sp>
            <p:nvSpPr>
              <p:cNvPr id="1966" name="Google Shape;1966;p20"/>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20"/>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20"/>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9" name="Google Shape;1969;p20"/>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0" name="Google Shape;1970;p20"/>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1" name="Google Shape;1971;p20"/>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2" name="Google Shape;1972;p20"/>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3" name="Google Shape;1973;p20"/>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4" name="Google Shape;1974;p20"/>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5" name="Google Shape;1975;p20"/>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6" name="Google Shape;1976;p20"/>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7" name="Google Shape;1977;p20"/>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8" name="Google Shape;1978;p20"/>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20"/>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20"/>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20"/>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20"/>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20"/>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20"/>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20"/>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20"/>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20"/>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20"/>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20"/>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20"/>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1" name="Google Shape;1991;p20"/>
            <p:cNvGrpSpPr/>
            <p:nvPr/>
          </p:nvGrpSpPr>
          <p:grpSpPr>
            <a:xfrm>
              <a:off x="7303279" y="270281"/>
              <a:ext cx="1420702" cy="182039"/>
              <a:chOff x="-3765221" y="6114106"/>
              <a:chExt cx="1420702" cy="182039"/>
            </a:xfrm>
          </p:grpSpPr>
          <p:sp>
            <p:nvSpPr>
              <p:cNvPr id="1992" name="Google Shape;1992;p20"/>
              <p:cNvSpPr/>
              <p:nvPr/>
            </p:nvSpPr>
            <p:spPr>
              <a:xfrm>
                <a:off x="-3765221" y="6155583"/>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20"/>
              <p:cNvSpPr/>
              <p:nvPr/>
            </p:nvSpPr>
            <p:spPr>
              <a:xfrm>
                <a:off x="-3631485" y="6132537"/>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20"/>
              <p:cNvSpPr/>
              <p:nvPr/>
            </p:nvSpPr>
            <p:spPr>
              <a:xfrm>
                <a:off x="-3541283" y="6210739"/>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20"/>
              <p:cNvSpPr/>
              <p:nvPr/>
            </p:nvSpPr>
            <p:spPr>
              <a:xfrm>
                <a:off x="-3429210" y="614822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20"/>
              <p:cNvSpPr/>
              <p:nvPr/>
            </p:nvSpPr>
            <p:spPr>
              <a:xfrm>
                <a:off x="-3294544" y="6145243"/>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20"/>
              <p:cNvSpPr/>
              <p:nvPr/>
            </p:nvSpPr>
            <p:spPr>
              <a:xfrm>
                <a:off x="-3138933" y="6201169"/>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20"/>
              <p:cNvSpPr/>
              <p:nvPr/>
            </p:nvSpPr>
            <p:spPr>
              <a:xfrm>
                <a:off x="-3003192" y="616769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20"/>
              <p:cNvSpPr/>
              <p:nvPr/>
            </p:nvSpPr>
            <p:spPr>
              <a:xfrm>
                <a:off x="-2850191" y="6153518"/>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20"/>
              <p:cNvSpPr/>
              <p:nvPr/>
            </p:nvSpPr>
            <p:spPr>
              <a:xfrm>
                <a:off x="-2744602" y="621042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20"/>
              <p:cNvSpPr/>
              <p:nvPr/>
            </p:nvSpPr>
            <p:spPr>
              <a:xfrm>
                <a:off x="-2638654" y="6128271"/>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20"/>
              <p:cNvSpPr/>
              <p:nvPr/>
            </p:nvSpPr>
            <p:spPr>
              <a:xfrm>
                <a:off x="-2567672" y="61563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3" name="Google Shape;2003;p20"/>
              <p:cNvSpPr/>
              <p:nvPr/>
            </p:nvSpPr>
            <p:spPr>
              <a:xfrm>
                <a:off x="-2459045" y="6130748"/>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4" name="Google Shape;2004;p20"/>
              <p:cNvSpPr/>
              <p:nvPr/>
            </p:nvSpPr>
            <p:spPr>
              <a:xfrm>
                <a:off x="-2392144" y="6114106"/>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grpSp>
        <p:nvGrpSpPr>
          <p:cNvPr id="119" name="Google Shape;119;p3"/>
          <p:cNvGrpSpPr/>
          <p:nvPr/>
        </p:nvGrpSpPr>
        <p:grpSpPr>
          <a:xfrm>
            <a:off x="7200" y="-1425"/>
            <a:ext cx="9144000" cy="5143500"/>
            <a:chOff x="7200" y="-1425"/>
            <a:chExt cx="9144000" cy="5143500"/>
          </a:xfrm>
        </p:grpSpPr>
        <p:grpSp>
          <p:nvGrpSpPr>
            <p:cNvPr id="120" name="Google Shape;120;p3"/>
            <p:cNvGrpSpPr/>
            <p:nvPr/>
          </p:nvGrpSpPr>
          <p:grpSpPr>
            <a:xfrm>
              <a:off x="7200" y="733564"/>
              <a:ext cx="9144000" cy="3674946"/>
              <a:chOff x="7200" y="733564"/>
              <a:chExt cx="9144000" cy="3674946"/>
            </a:xfrm>
          </p:grpSpPr>
          <p:cxnSp>
            <p:nvCxnSpPr>
              <p:cNvPr id="121" name="Google Shape;121;p3"/>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2" name="Google Shape;122;p3"/>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3" name="Google Shape;123;p3"/>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4" name="Google Shape;124;p3"/>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5" name="Google Shape;125;p3"/>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126" name="Google Shape;126;p3"/>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127" name="Google Shape;127;p3"/>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8" name="Google Shape;128;p3"/>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29" name="Google Shape;129;p3"/>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0" name="Google Shape;130;p3"/>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1" name="Google Shape;131;p3"/>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2" name="Google Shape;132;p3"/>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3" name="Google Shape;133;p3"/>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134" name="Google Shape;134;p3"/>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5" name="Google Shape;135;p3"/>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6" name="Google Shape;136;p3"/>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37" name="Google Shape;137;p3"/>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8" name="Google Shape;138;p3"/>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39" name="Google Shape;139;p3"/>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0" name="Google Shape;140;p3"/>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1" name="Google Shape;141;p3"/>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2" name="Google Shape;142;p3"/>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3" name="Google Shape;143;p3"/>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4" name="Google Shape;144;p3"/>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5" name="Google Shape;145;p3"/>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6" name="Google Shape;146;p3"/>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47" name="Google Shape;147;p3"/>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8" name="Google Shape;148;p3"/>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49" name="Google Shape;149;p3"/>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150" name="Google Shape;150;p3"/>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151" name="Google Shape;151;p3"/>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152" name="Google Shape;152;p3"/>
          <p:cNvSpPr txBox="1">
            <a:spLocks noGrp="1"/>
          </p:cNvSpPr>
          <p:nvPr>
            <p:ph type="title"/>
          </p:nvPr>
        </p:nvSpPr>
        <p:spPr>
          <a:xfrm>
            <a:off x="1094225" y="2089275"/>
            <a:ext cx="5175900" cy="1693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4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26800" y="971850"/>
            <a:ext cx="1215000" cy="978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094225" y="3873025"/>
            <a:ext cx="5175900" cy="4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5" name="Google Shape;155;p3"/>
          <p:cNvGrpSpPr/>
          <p:nvPr/>
        </p:nvGrpSpPr>
        <p:grpSpPr>
          <a:xfrm>
            <a:off x="129005" y="299083"/>
            <a:ext cx="8792845" cy="4693854"/>
            <a:chOff x="129005" y="299083"/>
            <a:chExt cx="8792845" cy="4693854"/>
          </a:xfrm>
        </p:grpSpPr>
        <p:grpSp>
          <p:nvGrpSpPr>
            <p:cNvPr id="156" name="Google Shape;156;p3"/>
            <p:cNvGrpSpPr/>
            <p:nvPr/>
          </p:nvGrpSpPr>
          <p:grpSpPr>
            <a:xfrm>
              <a:off x="129005" y="4754464"/>
              <a:ext cx="2754397" cy="238473"/>
              <a:chOff x="192755" y="-1948686"/>
              <a:chExt cx="2754397" cy="238473"/>
            </a:xfrm>
          </p:grpSpPr>
          <p:sp>
            <p:nvSpPr>
              <p:cNvPr id="157" name="Google Shape;157;p3"/>
              <p:cNvSpPr/>
              <p:nvPr/>
            </p:nvSpPr>
            <p:spPr>
              <a:xfrm>
                <a:off x="192755" y="-1938813"/>
                <a:ext cx="123825" cy="228600"/>
              </a:xfrm>
              <a:custGeom>
                <a:avLst/>
                <a:gdLst/>
                <a:ahLst/>
                <a:cxnLst/>
                <a:rect l="l" t="t" r="r" b="b"/>
                <a:pathLst>
                  <a:path w="123825" h="228600" extrusionOk="0">
                    <a:moveTo>
                      <a:pt x="69056" y="619"/>
                    </a:moveTo>
                    <a:cubicBezTo>
                      <a:pt x="45625" y="4239"/>
                      <a:pt x="27241" y="21860"/>
                      <a:pt x="17240" y="42624"/>
                    </a:cubicBezTo>
                    <a:cubicBezTo>
                      <a:pt x="5810" y="66437"/>
                      <a:pt x="4858" y="92821"/>
                      <a:pt x="6667" y="118729"/>
                    </a:cubicBezTo>
                    <a:cubicBezTo>
                      <a:pt x="3048" y="119396"/>
                      <a:pt x="0" y="121682"/>
                      <a:pt x="0" y="125778"/>
                    </a:cubicBezTo>
                    <a:cubicBezTo>
                      <a:pt x="0" y="129302"/>
                      <a:pt x="3334" y="133398"/>
                      <a:pt x="7144" y="132921"/>
                    </a:cubicBezTo>
                    <a:cubicBezTo>
                      <a:pt x="7429" y="132921"/>
                      <a:pt x="7620" y="132921"/>
                      <a:pt x="7906" y="132921"/>
                    </a:cubicBezTo>
                    <a:cubicBezTo>
                      <a:pt x="10858" y="164449"/>
                      <a:pt x="14478" y="195882"/>
                      <a:pt x="17716" y="227409"/>
                    </a:cubicBezTo>
                    <a:cubicBezTo>
                      <a:pt x="18669" y="236458"/>
                      <a:pt x="32956" y="236553"/>
                      <a:pt x="32004" y="227409"/>
                    </a:cubicBezTo>
                    <a:lnTo>
                      <a:pt x="23622" y="147590"/>
                    </a:lnTo>
                    <a:cubicBezTo>
                      <a:pt x="23050" y="142161"/>
                      <a:pt x="22479" y="136731"/>
                      <a:pt x="21907" y="131207"/>
                    </a:cubicBezTo>
                    <a:cubicBezTo>
                      <a:pt x="37243" y="129302"/>
                      <a:pt x="52578" y="127397"/>
                      <a:pt x="67913" y="125397"/>
                    </a:cubicBezTo>
                    <a:cubicBezTo>
                      <a:pt x="71723" y="124920"/>
                      <a:pt x="75057" y="122444"/>
                      <a:pt x="75057" y="118253"/>
                    </a:cubicBezTo>
                    <a:cubicBezTo>
                      <a:pt x="75057" y="114729"/>
                      <a:pt x="71723" y="110633"/>
                      <a:pt x="67913" y="111109"/>
                    </a:cubicBezTo>
                    <a:cubicBezTo>
                      <a:pt x="52197" y="113109"/>
                      <a:pt x="36385" y="115110"/>
                      <a:pt x="20669" y="117015"/>
                    </a:cubicBezTo>
                    <a:cubicBezTo>
                      <a:pt x="19526" y="100917"/>
                      <a:pt x="19526" y="84725"/>
                      <a:pt x="23050" y="69009"/>
                    </a:cubicBezTo>
                    <a:cubicBezTo>
                      <a:pt x="27622" y="49006"/>
                      <a:pt x="38767" y="28527"/>
                      <a:pt x="57817" y="19002"/>
                    </a:cubicBezTo>
                    <a:cubicBezTo>
                      <a:pt x="75533" y="10144"/>
                      <a:pt x="100108" y="13383"/>
                      <a:pt x="111538" y="30623"/>
                    </a:cubicBezTo>
                    <a:cubicBezTo>
                      <a:pt x="116586" y="38243"/>
                      <a:pt x="128968" y="31099"/>
                      <a:pt x="123920" y="23384"/>
                    </a:cubicBezTo>
                    <a:cubicBezTo>
                      <a:pt x="111823" y="5286"/>
                      <a:pt x="90297" y="-2524"/>
                      <a:pt x="69056" y="7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3"/>
              <p:cNvSpPr/>
              <p:nvPr/>
            </p:nvSpPr>
            <p:spPr>
              <a:xfrm>
                <a:off x="368873" y="-1855411"/>
                <a:ext cx="76200" cy="19050"/>
              </a:xfrm>
              <a:custGeom>
                <a:avLst/>
                <a:gdLst/>
                <a:ahLst/>
                <a:cxnLst/>
                <a:rect l="l" t="t" r="r" b="b"/>
                <a:pathLst>
                  <a:path w="76200" h="19050" extrusionOk="0">
                    <a:moveTo>
                      <a:pt x="75057" y="14086"/>
                    </a:moveTo>
                    <a:cubicBezTo>
                      <a:pt x="83915" y="11705"/>
                      <a:pt x="80200" y="-2106"/>
                      <a:pt x="71247" y="275"/>
                    </a:cubicBezTo>
                    <a:cubicBezTo>
                      <a:pt x="50292" y="5799"/>
                      <a:pt x="28670" y="7228"/>
                      <a:pt x="7144" y="4561"/>
                    </a:cubicBezTo>
                    <a:cubicBezTo>
                      <a:pt x="3334" y="4085"/>
                      <a:pt x="0" y="8181"/>
                      <a:pt x="0" y="11705"/>
                    </a:cubicBezTo>
                    <a:cubicBezTo>
                      <a:pt x="0" y="15991"/>
                      <a:pt x="3334" y="18372"/>
                      <a:pt x="7144" y="18849"/>
                    </a:cubicBezTo>
                    <a:cubicBezTo>
                      <a:pt x="29813" y="21706"/>
                      <a:pt x="52959" y="19992"/>
                      <a:pt x="75057" y="14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3"/>
              <p:cNvSpPr/>
              <p:nvPr/>
            </p:nvSpPr>
            <p:spPr>
              <a:xfrm>
                <a:off x="374397" y="-1805579"/>
                <a:ext cx="95250" cy="19050"/>
              </a:xfrm>
              <a:custGeom>
                <a:avLst/>
                <a:gdLst/>
                <a:ahLst/>
                <a:cxnLst/>
                <a:rect l="l" t="t" r="r" b="b"/>
                <a:pathLst>
                  <a:path w="95250" h="19050" extrusionOk="0">
                    <a:moveTo>
                      <a:pt x="87725" y="258"/>
                    </a:moveTo>
                    <a:cubicBezTo>
                      <a:pt x="61151" y="5688"/>
                      <a:pt x="34004" y="6831"/>
                      <a:pt x="7144" y="4068"/>
                    </a:cubicBezTo>
                    <a:cubicBezTo>
                      <a:pt x="3334" y="3687"/>
                      <a:pt x="0" y="7593"/>
                      <a:pt x="0" y="11212"/>
                    </a:cubicBezTo>
                    <a:cubicBezTo>
                      <a:pt x="0" y="15403"/>
                      <a:pt x="3334" y="17975"/>
                      <a:pt x="7144" y="18356"/>
                    </a:cubicBezTo>
                    <a:cubicBezTo>
                      <a:pt x="35338" y="21309"/>
                      <a:pt x="63818" y="19689"/>
                      <a:pt x="91535" y="13974"/>
                    </a:cubicBezTo>
                    <a:cubicBezTo>
                      <a:pt x="100584" y="12165"/>
                      <a:pt x="96774" y="-1647"/>
                      <a:pt x="87725" y="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3"/>
              <p:cNvSpPr/>
              <p:nvPr/>
            </p:nvSpPr>
            <p:spPr>
              <a:xfrm>
                <a:off x="540067" y="-1897048"/>
                <a:ext cx="47625" cy="161925"/>
              </a:xfrm>
              <a:custGeom>
                <a:avLst/>
                <a:gdLst/>
                <a:ahLst/>
                <a:cxnLst/>
                <a:rect l="l" t="t" r="r" b="b"/>
                <a:pathLst>
                  <a:path w="47625" h="161925" extrusionOk="0">
                    <a:moveTo>
                      <a:pt x="51881" y="157450"/>
                    </a:moveTo>
                    <a:cubicBezTo>
                      <a:pt x="24259" y="145068"/>
                      <a:pt x="14448" y="114588"/>
                      <a:pt x="14257" y="86298"/>
                    </a:cubicBezTo>
                    <a:cubicBezTo>
                      <a:pt x="14257" y="70582"/>
                      <a:pt x="15591" y="54104"/>
                      <a:pt x="19020" y="38769"/>
                    </a:cubicBezTo>
                    <a:cubicBezTo>
                      <a:pt x="21115" y="29434"/>
                      <a:pt x="25402" y="14575"/>
                      <a:pt x="37117" y="14289"/>
                    </a:cubicBezTo>
                    <a:cubicBezTo>
                      <a:pt x="46261" y="14099"/>
                      <a:pt x="46357" y="-189"/>
                      <a:pt x="37117" y="2"/>
                    </a:cubicBezTo>
                    <a:cubicBezTo>
                      <a:pt x="22354" y="383"/>
                      <a:pt x="13400" y="11432"/>
                      <a:pt x="8447" y="24291"/>
                    </a:cubicBezTo>
                    <a:cubicBezTo>
                      <a:pt x="1875" y="41436"/>
                      <a:pt x="637" y="62200"/>
                      <a:pt x="65" y="80393"/>
                    </a:cubicBezTo>
                    <a:cubicBezTo>
                      <a:pt x="-983" y="114969"/>
                      <a:pt x="10448" y="154497"/>
                      <a:pt x="44642" y="169737"/>
                    </a:cubicBezTo>
                    <a:cubicBezTo>
                      <a:pt x="52929" y="173452"/>
                      <a:pt x="60263" y="161165"/>
                      <a:pt x="51881" y="157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3"/>
              <p:cNvSpPr/>
              <p:nvPr/>
            </p:nvSpPr>
            <p:spPr>
              <a:xfrm>
                <a:off x="632852" y="-1853845"/>
                <a:ext cx="114300" cy="133350"/>
              </a:xfrm>
              <a:custGeom>
                <a:avLst/>
                <a:gdLst/>
                <a:ahLst/>
                <a:cxnLst/>
                <a:rect l="l" t="t" r="r" b="b"/>
                <a:pathLst>
                  <a:path w="114300" h="133350" extrusionOk="0">
                    <a:moveTo>
                      <a:pt x="72920" y="60145"/>
                    </a:moveTo>
                    <a:cubicBezTo>
                      <a:pt x="83778" y="43857"/>
                      <a:pt x="94446" y="27379"/>
                      <a:pt x="104638" y="10615"/>
                    </a:cubicBezTo>
                    <a:cubicBezTo>
                      <a:pt x="109401" y="2709"/>
                      <a:pt x="97113" y="-4435"/>
                      <a:pt x="92256" y="3376"/>
                    </a:cubicBezTo>
                    <a:cubicBezTo>
                      <a:pt x="82635" y="19092"/>
                      <a:pt x="72634" y="34618"/>
                      <a:pt x="62442" y="49953"/>
                    </a:cubicBezTo>
                    <a:cubicBezTo>
                      <a:pt x="46155" y="34332"/>
                      <a:pt x="29581" y="19187"/>
                      <a:pt x="12436" y="4519"/>
                    </a:cubicBezTo>
                    <a:cubicBezTo>
                      <a:pt x="5483" y="-1482"/>
                      <a:pt x="-4614" y="8615"/>
                      <a:pt x="2340" y="14615"/>
                    </a:cubicBezTo>
                    <a:cubicBezTo>
                      <a:pt x="20151" y="29951"/>
                      <a:pt x="37487" y="45762"/>
                      <a:pt x="54441" y="62050"/>
                    </a:cubicBezTo>
                    <a:cubicBezTo>
                      <a:pt x="39392" y="84243"/>
                      <a:pt x="23771" y="106151"/>
                      <a:pt x="7578" y="127487"/>
                    </a:cubicBezTo>
                    <a:cubicBezTo>
                      <a:pt x="2054" y="134821"/>
                      <a:pt x="14436" y="141965"/>
                      <a:pt x="19961" y="134726"/>
                    </a:cubicBezTo>
                    <a:cubicBezTo>
                      <a:pt x="35487" y="114342"/>
                      <a:pt x="50441" y="93482"/>
                      <a:pt x="64824" y="72242"/>
                    </a:cubicBezTo>
                    <a:cubicBezTo>
                      <a:pt x="78444" y="85767"/>
                      <a:pt x="91875" y="99483"/>
                      <a:pt x="104924" y="113580"/>
                    </a:cubicBezTo>
                    <a:cubicBezTo>
                      <a:pt x="111210" y="120343"/>
                      <a:pt x="121212" y="110246"/>
                      <a:pt x="115020" y="103484"/>
                    </a:cubicBezTo>
                    <a:cubicBezTo>
                      <a:pt x="101400" y="88625"/>
                      <a:pt x="87207" y="74242"/>
                      <a:pt x="72825" y="601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3"/>
              <p:cNvSpPr/>
              <p:nvPr/>
            </p:nvSpPr>
            <p:spPr>
              <a:xfrm>
                <a:off x="738217" y="-1902962"/>
                <a:ext cx="85725" cy="66675"/>
              </a:xfrm>
              <a:custGeom>
                <a:avLst/>
                <a:gdLst/>
                <a:ahLst/>
                <a:cxnLst/>
                <a:rect l="l" t="t" r="r" b="b"/>
                <a:pathLst>
                  <a:path w="85725" h="66675" extrusionOk="0">
                    <a:moveTo>
                      <a:pt x="80616" y="56875"/>
                    </a:moveTo>
                    <a:cubicBezTo>
                      <a:pt x="72044" y="56208"/>
                      <a:pt x="63567" y="55637"/>
                      <a:pt x="54994" y="54970"/>
                    </a:cubicBezTo>
                    <a:cubicBezTo>
                      <a:pt x="63186" y="43540"/>
                      <a:pt x="65376" y="27728"/>
                      <a:pt x="57185" y="15346"/>
                    </a:cubicBezTo>
                    <a:cubicBezTo>
                      <a:pt x="45183" y="-2752"/>
                      <a:pt x="17180" y="-5323"/>
                      <a:pt x="2035" y="10202"/>
                    </a:cubicBezTo>
                    <a:cubicBezTo>
                      <a:pt x="-4347" y="16775"/>
                      <a:pt x="5750" y="26871"/>
                      <a:pt x="12132" y="20299"/>
                    </a:cubicBezTo>
                    <a:cubicBezTo>
                      <a:pt x="20704" y="11536"/>
                      <a:pt x="37659" y="12107"/>
                      <a:pt x="44802" y="22585"/>
                    </a:cubicBezTo>
                    <a:cubicBezTo>
                      <a:pt x="51660" y="32491"/>
                      <a:pt x="46993" y="49445"/>
                      <a:pt x="35373" y="54017"/>
                    </a:cubicBezTo>
                    <a:cubicBezTo>
                      <a:pt x="27943" y="56970"/>
                      <a:pt x="28896" y="67448"/>
                      <a:pt x="37278" y="68019"/>
                    </a:cubicBezTo>
                    <a:cubicBezTo>
                      <a:pt x="51756" y="69067"/>
                      <a:pt x="66138" y="70115"/>
                      <a:pt x="80616" y="71162"/>
                    </a:cubicBezTo>
                    <a:cubicBezTo>
                      <a:pt x="84426" y="71448"/>
                      <a:pt x="87760" y="67638"/>
                      <a:pt x="87760" y="64019"/>
                    </a:cubicBezTo>
                    <a:cubicBezTo>
                      <a:pt x="87760" y="59923"/>
                      <a:pt x="84522" y="57161"/>
                      <a:pt x="80616" y="568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3"/>
              <p:cNvSpPr/>
              <p:nvPr/>
            </p:nvSpPr>
            <p:spPr>
              <a:xfrm>
                <a:off x="837966" y="-1913076"/>
                <a:ext cx="47625" cy="190500"/>
              </a:xfrm>
              <a:custGeom>
                <a:avLst/>
                <a:gdLst/>
                <a:ahLst/>
                <a:cxnLst/>
                <a:rect l="l" t="t" r="r" b="b"/>
                <a:pathLst>
                  <a:path w="47625" h="190500" extrusionOk="0">
                    <a:moveTo>
                      <a:pt x="1347" y="10314"/>
                    </a:moveTo>
                    <a:cubicBezTo>
                      <a:pt x="37923" y="59559"/>
                      <a:pt x="46686" y="125281"/>
                      <a:pt x="24397" y="182336"/>
                    </a:cubicBezTo>
                    <a:cubicBezTo>
                      <a:pt x="21063" y="190908"/>
                      <a:pt x="34875" y="194623"/>
                      <a:pt x="38208" y="186146"/>
                    </a:cubicBezTo>
                    <a:cubicBezTo>
                      <a:pt x="61735" y="125948"/>
                      <a:pt x="52305" y="54987"/>
                      <a:pt x="13729" y="3075"/>
                    </a:cubicBezTo>
                    <a:cubicBezTo>
                      <a:pt x="8300" y="-4259"/>
                      <a:pt x="-4082" y="2885"/>
                      <a:pt x="1347" y="10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3"/>
              <p:cNvSpPr/>
              <p:nvPr/>
            </p:nvSpPr>
            <p:spPr>
              <a:xfrm>
                <a:off x="924470" y="-1864692"/>
                <a:ext cx="85725" cy="123825"/>
              </a:xfrm>
              <a:custGeom>
                <a:avLst/>
                <a:gdLst/>
                <a:ahLst/>
                <a:cxnLst/>
                <a:rect l="l" t="t" r="r" b="b"/>
                <a:pathLst>
                  <a:path w="85725" h="123825" extrusionOk="0">
                    <a:moveTo>
                      <a:pt x="81149" y="40131"/>
                    </a:moveTo>
                    <a:cubicBezTo>
                      <a:pt x="70290" y="39940"/>
                      <a:pt x="59432" y="40797"/>
                      <a:pt x="48573" y="42322"/>
                    </a:cubicBezTo>
                    <a:cubicBezTo>
                      <a:pt x="46382" y="29939"/>
                      <a:pt x="44192" y="17557"/>
                      <a:pt x="41906" y="5174"/>
                    </a:cubicBezTo>
                    <a:cubicBezTo>
                      <a:pt x="40286" y="-3875"/>
                      <a:pt x="26475" y="-65"/>
                      <a:pt x="28094" y="8984"/>
                    </a:cubicBezTo>
                    <a:cubicBezTo>
                      <a:pt x="30190" y="20890"/>
                      <a:pt x="32381" y="32892"/>
                      <a:pt x="34476" y="44798"/>
                    </a:cubicBezTo>
                    <a:cubicBezTo>
                      <a:pt x="24570" y="46893"/>
                      <a:pt x="14759" y="49465"/>
                      <a:pt x="5234" y="52894"/>
                    </a:cubicBezTo>
                    <a:cubicBezTo>
                      <a:pt x="1615" y="54228"/>
                      <a:pt x="-862" y="57752"/>
                      <a:pt x="281" y="61657"/>
                    </a:cubicBezTo>
                    <a:cubicBezTo>
                      <a:pt x="1234" y="65182"/>
                      <a:pt x="5425" y="67944"/>
                      <a:pt x="9044" y="66610"/>
                    </a:cubicBezTo>
                    <a:cubicBezTo>
                      <a:pt x="18188" y="63276"/>
                      <a:pt x="27523" y="60800"/>
                      <a:pt x="36953" y="58800"/>
                    </a:cubicBezTo>
                    <a:cubicBezTo>
                      <a:pt x="40667" y="79660"/>
                      <a:pt x="44382" y="100519"/>
                      <a:pt x="48097" y="121474"/>
                    </a:cubicBezTo>
                    <a:cubicBezTo>
                      <a:pt x="49716" y="130523"/>
                      <a:pt x="63527" y="126713"/>
                      <a:pt x="61908" y="117664"/>
                    </a:cubicBezTo>
                    <a:cubicBezTo>
                      <a:pt x="58289" y="97281"/>
                      <a:pt x="54574" y="76802"/>
                      <a:pt x="50954" y="56418"/>
                    </a:cubicBezTo>
                    <a:cubicBezTo>
                      <a:pt x="60860" y="55085"/>
                      <a:pt x="70862" y="54228"/>
                      <a:pt x="80958" y="54418"/>
                    </a:cubicBezTo>
                    <a:cubicBezTo>
                      <a:pt x="90197" y="54514"/>
                      <a:pt x="90197" y="40226"/>
                      <a:pt x="80958" y="40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1063125" y="-1890094"/>
                <a:ext cx="38100" cy="161925"/>
              </a:xfrm>
              <a:custGeom>
                <a:avLst/>
                <a:gdLst/>
                <a:ahLst/>
                <a:cxnLst/>
                <a:rect l="l" t="t" r="r" b="b"/>
                <a:pathLst>
                  <a:path w="38100" h="161925" extrusionOk="0">
                    <a:moveTo>
                      <a:pt x="23456" y="8669"/>
                    </a:moveTo>
                    <a:cubicBezTo>
                      <a:pt x="26600" y="1"/>
                      <a:pt x="12788" y="-3713"/>
                      <a:pt x="9645" y="4859"/>
                    </a:cubicBezTo>
                    <a:cubicBezTo>
                      <a:pt x="-9786" y="57723"/>
                      <a:pt x="787" y="118207"/>
                      <a:pt x="35553" y="162117"/>
                    </a:cubicBezTo>
                    <a:cubicBezTo>
                      <a:pt x="41268" y="169356"/>
                      <a:pt x="51269" y="159164"/>
                      <a:pt x="45650" y="152020"/>
                    </a:cubicBezTo>
                    <a:cubicBezTo>
                      <a:pt x="13931" y="111920"/>
                      <a:pt x="5930" y="56389"/>
                      <a:pt x="23456" y="86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3"/>
              <p:cNvSpPr/>
              <p:nvPr/>
            </p:nvSpPr>
            <p:spPr>
              <a:xfrm>
                <a:off x="1134690" y="-1887178"/>
                <a:ext cx="114300" cy="161925"/>
              </a:xfrm>
              <a:custGeom>
                <a:avLst/>
                <a:gdLst/>
                <a:ahLst/>
                <a:cxnLst/>
                <a:rect l="l" t="t" r="r" b="b"/>
                <a:pathLst>
                  <a:path w="114300" h="161925" extrusionOk="0">
                    <a:moveTo>
                      <a:pt x="110388" y="149295"/>
                    </a:moveTo>
                    <a:cubicBezTo>
                      <a:pt x="92004" y="151962"/>
                      <a:pt x="73431" y="153200"/>
                      <a:pt x="54857" y="153486"/>
                    </a:cubicBezTo>
                    <a:cubicBezTo>
                      <a:pt x="64572" y="145104"/>
                      <a:pt x="72002" y="134150"/>
                      <a:pt x="76860" y="121863"/>
                    </a:cubicBezTo>
                    <a:cubicBezTo>
                      <a:pt x="86385" y="97764"/>
                      <a:pt x="83813" y="70713"/>
                      <a:pt x="76288" y="46520"/>
                    </a:cubicBezTo>
                    <a:cubicBezTo>
                      <a:pt x="70668" y="28422"/>
                      <a:pt x="60381" y="-4058"/>
                      <a:pt x="35426" y="419"/>
                    </a:cubicBezTo>
                    <a:cubicBezTo>
                      <a:pt x="10661" y="4896"/>
                      <a:pt x="-1150" y="36804"/>
                      <a:pt x="88" y="58807"/>
                    </a:cubicBezTo>
                    <a:cubicBezTo>
                      <a:pt x="660" y="67951"/>
                      <a:pt x="14947" y="68046"/>
                      <a:pt x="14376" y="58807"/>
                    </a:cubicBezTo>
                    <a:cubicBezTo>
                      <a:pt x="13804" y="49092"/>
                      <a:pt x="15519" y="39662"/>
                      <a:pt x="20186" y="30994"/>
                    </a:cubicBezTo>
                    <a:cubicBezTo>
                      <a:pt x="24091" y="23946"/>
                      <a:pt x="32568" y="11849"/>
                      <a:pt x="42189" y="14611"/>
                    </a:cubicBezTo>
                    <a:cubicBezTo>
                      <a:pt x="50094" y="16802"/>
                      <a:pt x="54000" y="27851"/>
                      <a:pt x="56762" y="34614"/>
                    </a:cubicBezTo>
                    <a:cubicBezTo>
                      <a:pt x="60667" y="44043"/>
                      <a:pt x="63810" y="53759"/>
                      <a:pt x="66001" y="63760"/>
                    </a:cubicBezTo>
                    <a:cubicBezTo>
                      <a:pt x="73431" y="97669"/>
                      <a:pt x="64191" y="141484"/>
                      <a:pt x="27044" y="153486"/>
                    </a:cubicBezTo>
                    <a:cubicBezTo>
                      <a:pt x="19329" y="155962"/>
                      <a:pt x="20757" y="167202"/>
                      <a:pt x="28949" y="167487"/>
                    </a:cubicBezTo>
                    <a:cubicBezTo>
                      <a:pt x="57524" y="168726"/>
                      <a:pt x="85908" y="167202"/>
                      <a:pt x="114198" y="163106"/>
                    </a:cubicBezTo>
                    <a:cubicBezTo>
                      <a:pt x="123246" y="161772"/>
                      <a:pt x="119436" y="148056"/>
                      <a:pt x="110388" y="1492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3"/>
              <p:cNvSpPr/>
              <p:nvPr/>
            </p:nvSpPr>
            <p:spPr>
              <a:xfrm>
                <a:off x="1248859" y="-1859187"/>
                <a:ext cx="114300" cy="142875"/>
              </a:xfrm>
              <a:custGeom>
                <a:avLst/>
                <a:gdLst/>
                <a:ahLst/>
                <a:cxnLst/>
                <a:rect l="l" t="t" r="r" b="b"/>
                <a:pathLst>
                  <a:path w="114300" h="142875" extrusionOk="0">
                    <a:moveTo>
                      <a:pt x="70799" y="64439"/>
                    </a:moveTo>
                    <a:lnTo>
                      <a:pt x="93278" y="16242"/>
                    </a:lnTo>
                    <a:cubicBezTo>
                      <a:pt x="97184" y="7956"/>
                      <a:pt x="84801" y="717"/>
                      <a:pt x="80896" y="9003"/>
                    </a:cubicBezTo>
                    <a:lnTo>
                      <a:pt x="59750" y="54342"/>
                    </a:lnTo>
                    <a:cubicBezTo>
                      <a:pt x="42796" y="37959"/>
                      <a:pt x="26794" y="20624"/>
                      <a:pt x="11839" y="2431"/>
                    </a:cubicBezTo>
                    <a:cubicBezTo>
                      <a:pt x="6029" y="-4713"/>
                      <a:pt x="-4067" y="5479"/>
                      <a:pt x="1743" y="12528"/>
                    </a:cubicBezTo>
                    <a:cubicBezTo>
                      <a:pt x="17840" y="32054"/>
                      <a:pt x="35176" y="50437"/>
                      <a:pt x="53464" y="67868"/>
                    </a:cubicBezTo>
                    <a:cubicBezTo>
                      <a:pt x="42796" y="90823"/>
                      <a:pt x="32128" y="113683"/>
                      <a:pt x="21364" y="136638"/>
                    </a:cubicBezTo>
                    <a:cubicBezTo>
                      <a:pt x="17459" y="144925"/>
                      <a:pt x="29842" y="152164"/>
                      <a:pt x="33747" y="143877"/>
                    </a:cubicBezTo>
                    <a:cubicBezTo>
                      <a:pt x="44034" y="121875"/>
                      <a:pt x="54226" y="99872"/>
                      <a:pt x="64513" y="77869"/>
                    </a:cubicBezTo>
                    <a:cubicBezTo>
                      <a:pt x="77753" y="89775"/>
                      <a:pt x="91278" y="101396"/>
                      <a:pt x="105375" y="112254"/>
                    </a:cubicBezTo>
                    <a:cubicBezTo>
                      <a:pt x="108423" y="114636"/>
                      <a:pt x="113376" y="112731"/>
                      <a:pt x="115186" y="109683"/>
                    </a:cubicBezTo>
                    <a:cubicBezTo>
                      <a:pt x="117377" y="106063"/>
                      <a:pt x="115662" y="102253"/>
                      <a:pt x="112614" y="99872"/>
                    </a:cubicBezTo>
                    <a:cubicBezTo>
                      <a:pt x="98041" y="88728"/>
                      <a:pt x="84230" y="76821"/>
                      <a:pt x="70799" y="644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1346061" y="-1912505"/>
                <a:ext cx="76200" cy="180975"/>
              </a:xfrm>
              <a:custGeom>
                <a:avLst/>
                <a:gdLst/>
                <a:ahLst/>
                <a:cxnLst/>
                <a:rect l="l" t="t" r="r" b="b"/>
                <a:pathLst>
                  <a:path w="76200" h="180975" extrusionOk="0">
                    <a:moveTo>
                      <a:pt x="10840" y="790"/>
                    </a:moveTo>
                    <a:cubicBezTo>
                      <a:pt x="2648" y="-3210"/>
                      <a:pt x="-4591" y="9077"/>
                      <a:pt x="3601" y="13173"/>
                    </a:cubicBezTo>
                    <a:cubicBezTo>
                      <a:pt x="30842" y="26508"/>
                      <a:pt x="52178" y="50415"/>
                      <a:pt x="61227" y="79467"/>
                    </a:cubicBezTo>
                    <a:cubicBezTo>
                      <a:pt x="70943" y="111090"/>
                      <a:pt x="65132" y="145570"/>
                      <a:pt x="47035" y="173002"/>
                    </a:cubicBezTo>
                    <a:cubicBezTo>
                      <a:pt x="41987" y="180717"/>
                      <a:pt x="54274" y="187861"/>
                      <a:pt x="59417" y="180241"/>
                    </a:cubicBezTo>
                    <a:cubicBezTo>
                      <a:pt x="79515" y="149761"/>
                      <a:pt x="85897" y="110709"/>
                      <a:pt x="75038" y="75657"/>
                    </a:cubicBezTo>
                    <a:cubicBezTo>
                      <a:pt x="65037" y="43176"/>
                      <a:pt x="41320" y="15744"/>
                      <a:pt x="10840" y="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3"/>
              <p:cNvSpPr/>
              <p:nvPr/>
            </p:nvSpPr>
            <p:spPr>
              <a:xfrm>
                <a:off x="1475370" y="-1919680"/>
                <a:ext cx="85725" cy="171450"/>
              </a:xfrm>
              <a:custGeom>
                <a:avLst/>
                <a:gdLst/>
                <a:ahLst/>
                <a:cxnLst/>
                <a:rect l="l" t="t" r="r" b="b"/>
                <a:pathLst>
                  <a:path w="85725" h="171450" extrusionOk="0">
                    <a:moveTo>
                      <a:pt x="63648" y="6822"/>
                    </a:moveTo>
                    <a:cubicBezTo>
                      <a:pt x="62791" y="-2226"/>
                      <a:pt x="48504" y="-2322"/>
                      <a:pt x="49361" y="6822"/>
                    </a:cubicBezTo>
                    <a:cubicBezTo>
                      <a:pt x="52314" y="39017"/>
                      <a:pt x="57076" y="71021"/>
                      <a:pt x="63363" y="102739"/>
                    </a:cubicBezTo>
                    <a:cubicBezTo>
                      <a:pt x="62410" y="101596"/>
                      <a:pt x="61553" y="100453"/>
                      <a:pt x="60601" y="99405"/>
                    </a:cubicBezTo>
                    <a:cubicBezTo>
                      <a:pt x="61839" y="97500"/>
                      <a:pt x="62315" y="95024"/>
                      <a:pt x="60886" y="92357"/>
                    </a:cubicBezTo>
                    <a:cubicBezTo>
                      <a:pt x="52218" y="76831"/>
                      <a:pt x="31740" y="75879"/>
                      <a:pt x="17547" y="83880"/>
                    </a:cubicBezTo>
                    <a:cubicBezTo>
                      <a:pt x="-360" y="93976"/>
                      <a:pt x="-3503" y="116360"/>
                      <a:pt x="3355" y="134267"/>
                    </a:cubicBezTo>
                    <a:cubicBezTo>
                      <a:pt x="10404" y="152555"/>
                      <a:pt x="28692" y="175891"/>
                      <a:pt x="50885" y="172938"/>
                    </a:cubicBezTo>
                    <a:cubicBezTo>
                      <a:pt x="63648" y="171224"/>
                      <a:pt x="70888" y="161223"/>
                      <a:pt x="73935" y="149602"/>
                    </a:cubicBezTo>
                    <a:cubicBezTo>
                      <a:pt x="74983" y="153793"/>
                      <a:pt x="75840" y="157984"/>
                      <a:pt x="76984" y="162175"/>
                    </a:cubicBezTo>
                    <a:cubicBezTo>
                      <a:pt x="79365" y="171033"/>
                      <a:pt x="93176" y="167319"/>
                      <a:pt x="90795" y="158365"/>
                    </a:cubicBezTo>
                    <a:cubicBezTo>
                      <a:pt x="77555" y="108645"/>
                      <a:pt x="68506" y="57972"/>
                      <a:pt x="63839" y="6822"/>
                    </a:cubicBezTo>
                    <a:close/>
                    <a:moveTo>
                      <a:pt x="61267" y="140172"/>
                    </a:moveTo>
                    <a:cubicBezTo>
                      <a:pt x="60791" y="145792"/>
                      <a:pt x="58410" y="153507"/>
                      <a:pt x="53362" y="157127"/>
                    </a:cubicBezTo>
                    <a:cubicBezTo>
                      <a:pt x="47647" y="161318"/>
                      <a:pt x="40027" y="157603"/>
                      <a:pt x="34978" y="154079"/>
                    </a:cubicBezTo>
                    <a:cubicBezTo>
                      <a:pt x="28597" y="149697"/>
                      <a:pt x="23548" y="143125"/>
                      <a:pt x="19834" y="136362"/>
                    </a:cubicBezTo>
                    <a:cubicBezTo>
                      <a:pt x="13452" y="124932"/>
                      <a:pt x="10499" y="108073"/>
                      <a:pt x="20786" y="98739"/>
                    </a:cubicBezTo>
                    <a:cubicBezTo>
                      <a:pt x="22405" y="97310"/>
                      <a:pt x="24406" y="96167"/>
                      <a:pt x="26501" y="95214"/>
                    </a:cubicBezTo>
                    <a:cubicBezTo>
                      <a:pt x="27454" y="96643"/>
                      <a:pt x="28787" y="97881"/>
                      <a:pt x="30501" y="98167"/>
                    </a:cubicBezTo>
                    <a:cubicBezTo>
                      <a:pt x="43075" y="100548"/>
                      <a:pt x="53171" y="109502"/>
                      <a:pt x="58219" y="121313"/>
                    </a:cubicBezTo>
                    <a:cubicBezTo>
                      <a:pt x="60791" y="127314"/>
                      <a:pt x="61839" y="133600"/>
                      <a:pt x="61267" y="1399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3"/>
              <p:cNvSpPr/>
              <p:nvPr/>
            </p:nvSpPr>
            <p:spPr>
              <a:xfrm>
                <a:off x="1578863" y="-1908536"/>
                <a:ext cx="114300" cy="171450"/>
              </a:xfrm>
              <a:custGeom>
                <a:avLst/>
                <a:gdLst/>
                <a:ahLst/>
                <a:cxnLst/>
                <a:rect l="l" t="t" r="r" b="b"/>
                <a:pathLst>
                  <a:path w="114300" h="171450" extrusionOk="0">
                    <a:moveTo>
                      <a:pt x="69026" y="75021"/>
                    </a:moveTo>
                    <a:cubicBezTo>
                      <a:pt x="52738" y="81594"/>
                      <a:pt x="42356" y="97691"/>
                      <a:pt x="35879" y="113217"/>
                    </a:cubicBezTo>
                    <a:cubicBezTo>
                      <a:pt x="34831" y="115788"/>
                      <a:pt x="34069" y="118360"/>
                      <a:pt x="33307" y="120932"/>
                    </a:cubicBezTo>
                    <a:cubicBezTo>
                      <a:pt x="25497" y="83213"/>
                      <a:pt x="19115" y="45113"/>
                      <a:pt x="14353" y="6822"/>
                    </a:cubicBezTo>
                    <a:cubicBezTo>
                      <a:pt x="13210" y="-2226"/>
                      <a:pt x="-1078" y="-2322"/>
                      <a:pt x="65" y="6822"/>
                    </a:cubicBezTo>
                    <a:cubicBezTo>
                      <a:pt x="6828" y="61115"/>
                      <a:pt x="16543" y="115026"/>
                      <a:pt x="29212" y="168271"/>
                    </a:cubicBezTo>
                    <a:cubicBezTo>
                      <a:pt x="31402" y="177510"/>
                      <a:pt x="44166" y="173319"/>
                      <a:pt x="43023" y="164461"/>
                    </a:cubicBezTo>
                    <a:cubicBezTo>
                      <a:pt x="39689" y="139696"/>
                      <a:pt x="47500" y="104168"/>
                      <a:pt x="70455" y="90261"/>
                    </a:cubicBezTo>
                    <a:cubicBezTo>
                      <a:pt x="75598" y="87213"/>
                      <a:pt x="81790" y="85118"/>
                      <a:pt x="87028" y="89118"/>
                    </a:cubicBezTo>
                    <a:cubicBezTo>
                      <a:pt x="92172" y="93119"/>
                      <a:pt x="95220" y="101596"/>
                      <a:pt x="97696" y="107311"/>
                    </a:cubicBezTo>
                    <a:cubicBezTo>
                      <a:pt x="104078" y="121694"/>
                      <a:pt x="107888" y="137315"/>
                      <a:pt x="109317" y="152936"/>
                    </a:cubicBezTo>
                    <a:cubicBezTo>
                      <a:pt x="110174" y="161985"/>
                      <a:pt x="124462" y="162080"/>
                      <a:pt x="123604" y="152936"/>
                    </a:cubicBezTo>
                    <a:cubicBezTo>
                      <a:pt x="121795" y="132743"/>
                      <a:pt x="116651" y="113217"/>
                      <a:pt x="107602" y="94929"/>
                    </a:cubicBezTo>
                    <a:cubicBezTo>
                      <a:pt x="99792" y="79212"/>
                      <a:pt x="87505" y="67592"/>
                      <a:pt x="69121" y="74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1751384" y="-1905078"/>
                <a:ext cx="76200" cy="152400"/>
              </a:xfrm>
              <a:custGeom>
                <a:avLst/>
                <a:gdLst/>
                <a:ahLst/>
                <a:cxnLst/>
                <a:rect l="l" t="t" r="r" b="b"/>
                <a:pathLst>
                  <a:path w="76200" h="152400" extrusionOk="0">
                    <a:moveTo>
                      <a:pt x="75861" y="77564"/>
                    </a:moveTo>
                    <a:cubicBezTo>
                      <a:pt x="65384" y="75088"/>
                      <a:pt x="54621" y="74325"/>
                      <a:pt x="44048" y="75088"/>
                    </a:cubicBezTo>
                    <a:cubicBezTo>
                      <a:pt x="39952" y="51751"/>
                      <a:pt x="35856" y="28415"/>
                      <a:pt x="31761" y="5174"/>
                    </a:cubicBezTo>
                    <a:cubicBezTo>
                      <a:pt x="30141" y="-3875"/>
                      <a:pt x="16425" y="-65"/>
                      <a:pt x="17949" y="8984"/>
                    </a:cubicBezTo>
                    <a:cubicBezTo>
                      <a:pt x="21950" y="31654"/>
                      <a:pt x="25950" y="54323"/>
                      <a:pt x="29951" y="76993"/>
                    </a:cubicBezTo>
                    <a:cubicBezTo>
                      <a:pt x="20807" y="78898"/>
                      <a:pt x="11949" y="81946"/>
                      <a:pt x="3471" y="86232"/>
                    </a:cubicBezTo>
                    <a:cubicBezTo>
                      <a:pt x="42" y="87946"/>
                      <a:pt x="-910" y="92804"/>
                      <a:pt x="900" y="96043"/>
                    </a:cubicBezTo>
                    <a:cubicBezTo>
                      <a:pt x="2995" y="99567"/>
                      <a:pt x="7186" y="100329"/>
                      <a:pt x="10710" y="98614"/>
                    </a:cubicBezTo>
                    <a:cubicBezTo>
                      <a:pt x="17568" y="95185"/>
                      <a:pt x="24903" y="92614"/>
                      <a:pt x="32427" y="91090"/>
                    </a:cubicBezTo>
                    <a:cubicBezTo>
                      <a:pt x="35952" y="111187"/>
                      <a:pt x="39476" y="131285"/>
                      <a:pt x="43000" y="151288"/>
                    </a:cubicBezTo>
                    <a:cubicBezTo>
                      <a:pt x="44619" y="160336"/>
                      <a:pt x="58335" y="156526"/>
                      <a:pt x="56811" y="147477"/>
                    </a:cubicBezTo>
                    <a:cubicBezTo>
                      <a:pt x="53382" y="128047"/>
                      <a:pt x="49953" y="108616"/>
                      <a:pt x="46524" y="89185"/>
                    </a:cubicBezTo>
                    <a:cubicBezTo>
                      <a:pt x="55097" y="88708"/>
                      <a:pt x="63669" y="89375"/>
                      <a:pt x="72051" y="91375"/>
                    </a:cubicBezTo>
                    <a:cubicBezTo>
                      <a:pt x="81005" y="93471"/>
                      <a:pt x="84815" y="79755"/>
                      <a:pt x="75861" y="775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3"/>
              <p:cNvSpPr/>
              <p:nvPr/>
            </p:nvSpPr>
            <p:spPr>
              <a:xfrm>
                <a:off x="1883070" y="-1866231"/>
                <a:ext cx="95250" cy="114300"/>
              </a:xfrm>
              <a:custGeom>
                <a:avLst/>
                <a:gdLst/>
                <a:ahLst/>
                <a:cxnLst/>
                <a:rect l="l" t="t" r="r" b="b"/>
                <a:pathLst>
                  <a:path w="95250" h="114300" extrusionOk="0">
                    <a:moveTo>
                      <a:pt x="64191" y="3666"/>
                    </a:moveTo>
                    <a:cubicBezTo>
                      <a:pt x="61333" y="-2526"/>
                      <a:pt x="53713" y="-49"/>
                      <a:pt x="51713" y="4999"/>
                    </a:cubicBezTo>
                    <a:cubicBezTo>
                      <a:pt x="41426" y="2142"/>
                      <a:pt x="29805" y="3856"/>
                      <a:pt x="20280" y="9476"/>
                    </a:cubicBezTo>
                    <a:cubicBezTo>
                      <a:pt x="278" y="21382"/>
                      <a:pt x="-3246" y="47100"/>
                      <a:pt x="2469" y="67864"/>
                    </a:cubicBezTo>
                    <a:cubicBezTo>
                      <a:pt x="7803" y="87771"/>
                      <a:pt x="24281" y="115680"/>
                      <a:pt x="49046" y="105774"/>
                    </a:cubicBezTo>
                    <a:cubicBezTo>
                      <a:pt x="60666" y="101106"/>
                      <a:pt x="68096" y="90724"/>
                      <a:pt x="71334" y="79008"/>
                    </a:cubicBezTo>
                    <a:cubicBezTo>
                      <a:pt x="72668" y="74436"/>
                      <a:pt x="73430" y="69483"/>
                      <a:pt x="74001" y="64530"/>
                    </a:cubicBezTo>
                    <a:cubicBezTo>
                      <a:pt x="80002" y="80628"/>
                      <a:pt x="85432" y="96915"/>
                      <a:pt x="90289" y="113394"/>
                    </a:cubicBezTo>
                    <a:cubicBezTo>
                      <a:pt x="92861" y="122157"/>
                      <a:pt x="106672" y="118442"/>
                      <a:pt x="104100" y="109584"/>
                    </a:cubicBezTo>
                    <a:cubicBezTo>
                      <a:pt x="93337" y="73389"/>
                      <a:pt x="80002" y="37956"/>
                      <a:pt x="64191" y="3666"/>
                    </a:cubicBezTo>
                    <a:close/>
                    <a:moveTo>
                      <a:pt x="58571" y="70817"/>
                    </a:moveTo>
                    <a:cubicBezTo>
                      <a:pt x="56952" y="79008"/>
                      <a:pt x="53713" y="87105"/>
                      <a:pt x="46188" y="91486"/>
                    </a:cubicBezTo>
                    <a:cubicBezTo>
                      <a:pt x="30948" y="100344"/>
                      <a:pt x="20661" y="78437"/>
                      <a:pt x="17042" y="67197"/>
                    </a:cubicBezTo>
                    <a:cubicBezTo>
                      <a:pt x="12661" y="53386"/>
                      <a:pt x="11898" y="34527"/>
                      <a:pt x="24090" y="24335"/>
                    </a:cubicBezTo>
                    <a:cubicBezTo>
                      <a:pt x="24662" y="26240"/>
                      <a:pt x="25805" y="27954"/>
                      <a:pt x="27424" y="28907"/>
                    </a:cubicBezTo>
                    <a:cubicBezTo>
                      <a:pt x="31139" y="31098"/>
                      <a:pt x="34854" y="29383"/>
                      <a:pt x="37235" y="26335"/>
                    </a:cubicBezTo>
                    <a:cubicBezTo>
                      <a:pt x="40188" y="22430"/>
                      <a:pt x="47141" y="24049"/>
                      <a:pt x="50856" y="26145"/>
                    </a:cubicBezTo>
                    <a:cubicBezTo>
                      <a:pt x="57237" y="29764"/>
                      <a:pt x="59619" y="37479"/>
                      <a:pt x="60190" y="44337"/>
                    </a:cubicBezTo>
                    <a:cubicBezTo>
                      <a:pt x="60952" y="53005"/>
                      <a:pt x="60381" y="62340"/>
                      <a:pt x="58666" y="70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3"/>
              <p:cNvSpPr/>
              <p:nvPr/>
            </p:nvSpPr>
            <p:spPr>
              <a:xfrm>
                <a:off x="1967443" y="-1912180"/>
                <a:ext cx="209550" cy="161925"/>
              </a:xfrm>
              <a:custGeom>
                <a:avLst/>
                <a:gdLst/>
                <a:ahLst/>
                <a:cxnLst/>
                <a:rect l="l" t="t" r="r" b="b"/>
                <a:pathLst>
                  <a:path w="209550" h="161925" extrusionOk="0">
                    <a:moveTo>
                      <a:pt x="201083" y="139721"/>
                    </a:moveTo>
                    <a:cubicBezTo>
                      <a:pt x="197749" y="152198"/>
                      <a:pt x="181747" y="154103"/>
                      <a:pt x="171555" y="149722"/>
                    </a:cubicBezTo>
                    <a:cubicBezTo>
                      <a:pt x="157839" y="143816"/>
                      <a:pt x="146790" y="129910"/>
                      <a:pt x="139075" y="117623"/>
                    </a:cubicBezTo>
                    <a:cubicBezTo>
                      <a:pt x="131931" y="106097"/>
                      <a:pt x="125550" y="89810"/>
                      <a:pt x="133932" y="77237"/>
                    </a:cubicBezTo>
                    <a:cubicBezTo>
                      <a:pt x="139647" y="68664"/>
                      <a:pt x="151458" y="62473"/>
                      <a:pt x="160697" y="69236"/>
                    </a:cubicBezTo>
                    <a:cubicBezTo>
                      <a:pt x="163840" y="71522"/>
                      <a:pt x="168603" y="69712"/>
                      <a:pt x="170508" y="66664"/>
                    </a:cubicBezTo>
                    <a:cubicBezTo>
                      <a:pt x="172698" y="63044"/>
                      <a:pt x="171079" y="59139"/>
                      <a:pt x="167936" y="56853"/>
                    </a:cubicBezTo>
                    <a:cubicBezTo>
                      <a:pt x="156982" y="48852"/>
                      <a:pt x="142314" y="51424"/>
                      <a:pt x="131931" y="59044"/>
                    </a:cubicBezTo>
                    <a:cubicBezTo>
                      <a:pt x="119739" y="68093"/>
                      <a:pt x="114310" y="81999"/>
                      <a:pt x="116215" y="96953"/>
                    </a:cubicBezTo>
                    <a:cubicBezTo>
                      <a:pt x="116215" y="96858"/>
                      <a:pt x="116215" y="96763"/>
                      <a:pt x="116215" y="96668"/>
                    </a:cubicBezTo>
                    <a:cubicBezTo>
                      <a:pt x="112405" y="79237"/>
                      <a:pt x="102023" y="63044"/>
                      <a:pt x="84973" y="56282"/>
                    </a:cubicBezTo>
                    <a:cubicBezTo>
                      <a:pt x="69162" y="49995"/>
                      <a:pt x="51445" y="55615"/>
                      <a:pt x="40587" y="68378"/>
                    </a:cubicBezTo>
                    <a:cubicBezTo>
                      <a:pt x="38110" y="71331"/>
                      <a:pt x="36110" y="74570"/>
                      <a:pt x="34491" y="77808"/>
                    </a:cubicBezTo>
                    <a:cubicBezTo>
                      <a:pt x="27728" y="53519"/>
                      <a:pt x="20870" y="29326"/>
                      <a:pt x="14107" y="5037"/>
                    </a:cubicBezTo>
                    <a:cubicBezTo>
                      <a:pt x="11631" y="-3821"/>
                      <a:pt x="-2181" y="-11"/>
                      <a:pt x="296" y="8847"/>
                    </a:cubicBezTo>
                    <a:cubicBezTo>
                      <a:pt x="10297" y="44661"/>
                      <a:pt x="20298" y="80380"/>
                      <a:pt x="30300" y="116194"/>
                    </a:cubicBezTo>
                    <a:cubicBezTo>
                      <a:pt x="31157" y="120194"/>
                      <a:pt x="32205" y="124195"/>
                      <a:pt x="33633" y="128005"/>
                    </a:cubicBezTo>
                    <a:cubicBezTo>
                      <a:pt x="34872" y="131434"/>
                      <a:pt x="37729" y="132863"/>
                      <a:pt x="40587" y="132863"/>
                    </a:cubicBezTo>
                    <a:cubicBezTo>
                      <a:pt x="36777" y="136196"/>
                      <a:pt x="36681" y="143531"/>
                      <a:pt x="42968" y="145150"/>
                    </a:cubicBezTo>
                    <a:cubicBezTo>
                      <a:pt x="62304" y="149912"/>
                      <a:pt x="83735" y="149627"/>
                      <a:pt x="102499" y="142292"/>
                    </a:cubicBezTo>
                    <a:cubicBezTo>
                      <a:pt x="110405" y="139244"/>
                      <a:pt x="116310" y="133910"/>
                      <a:pt x="117930" y="125338"/>
                    </a:cubicBezTo>
                    <a:cubicBezTo>
                      <a:pt x="119168" y="118480"/>
                      <a:pt x="118596" y="110955"/>
                      <a:pt x="117453" y="103811"/>
                    </a:cubicBezTo>
                    <a:cubicBezTo>
                      <a:pt x="120978" y="117908"/>
                      <a:pt x="129550" y="130291"/>
                      <a:pt x="138885" y="141245"/>
                    </a:cubicBezTo>
                    <a:cubicBezTo>
                      <a:pt x="149076" y="153151"/>
                      <a:pt x="162221" y="164581"/>
                      <a:pt x="178413" y="166200"/>
                    </a:cubicBezTo>
                    <a:cubicBezTo>
                      <a:pt x="193844" y="167819"/>
                      <a:pt x="210608" y="159247"/>
                      <a:pt x="214894" y="143626"/>
                    </a:cubicBezTo>
                    <a:cubicBezTo>
                      <a:pt x="217275" y="134768"/>
                      <a:pt x="203464" y="130958"/>
                      <a:pt x="201083" y="139816"/>
                    </a:cubicBezTo>
                    <a:close/>
                    <a:moveTo>
                      <a:pt x="101070" y="127148"/>
                    </a:moveTo>
                    <a:cubicBezTo>
                      <a:pt x="95070" y="131910"/>
                      <a:pt x="83544" y="133053"/>
                      <a:pt x="76210" y="133720"/>
                    </a:cubicBezTo>
                    <a:cubicBezTo>
                      <a:pt x="66304" y="134577"/>
                      <a:pt x="56398" y="133720"/>
                      <a:pt x="46778" y="131339"/>
                    </a:cubicBezTo>
                    <a:cubicBezTo>
                      <a:pt x="46206" y="131243"/>
                      <a:pt x="45825" y="131339"/>
                      <a:pt x="45254" y="131339"/>
                    </a:cubicBezTo>
                    <a:cubicBezTo>
                      <a:pt x="47159" y="129815"/>
                      <a:pt x="48207" y="127433"/>
                      <a:pt x="47349" y="124290"/>
                    </a:cubicBezTo>
                    <a:lnTo>
                      <a:pt x="44016" y="112289"/>
                    </a:lnTo>
                    <a:cubicBezTo>
                      <a:pt x="41539" y="99239"/>
                      <a:pt x="43158" y="85619"/>
                      <a:pt x="53160" y="75808"/>
                    </a:cubicBezTo>
                    <a:cubicBezTo>
                      <a:pt x="65161" y="64092"/>
                      <a:pt x="81925" y="66759"/>
                      <a:pt x="92498" y="78951"/>
                    </a:cubicBezTo>
                    <a:cubicBezTo>
                      <a:pt x="98308" y="85619"/>
                      <a:pt x="101261" y="94286"/>
                      <a:pt x="102785" y="102859"/>
                    </a:cubicBezTo>
                    <a:cubicBezTo>
                      <a:pt x="103928" y="109241"/>
                      <a:pt x="106976" y="122576"/>
                      <a:pt x="101166" y="127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2228317" y="-1924459"/>
                <a:ext cx="47625" cy="171450"/>
              </a:xfrm>
              <a:custGeom>
                <a:avLst/>
                <a:gdLst/>
                <a:ahLst/>
                <a:cxnLst/>
                <a:rect l="l" t="t" r="r" b="b"/>
                <a:pathLst>
                  <a:path w="47625" h="171450" extrusionOk="0">
                    <a:moveTo>
                      <a:pt x="14790" y="98183"/>
                    </a:moveTo>
                    <a:cubicBezTo>
                      <a:pt x="13457" y="82658"/>
                      <a:pt x="14790" y="67037"/>
                      <a:pt x="17838" y="51797"/>
                    </a:cubicBezTo>
                    <a:cubicBezTo>
                      <a:pt x="18695" y="47510"/>
                      <a:pt x="27173" y="11792"/>
                      <a:pt x="32030" y="15030"/>
                    </a:cubicBezTo>
                    <a:cubicBezTo>
                      <a:pt x="39746" y="20174"/>
                      <a:pt x="46889" y="7791"/>
                      <a:pt x="39270" y="2648"/>
                    </a:cubicBezTo>
                    <a:cubicBezTo>
                      <a:pt x="24982" y="-6877"/>
                      <a:pt x="14123" y="11506"/>
                      <a:pt x="10599" y="22841"/>
                    </a:cubicBezTo>
                    <a:cubicBezTo>
                      <a:pt x="4503" y="42272"/>
                      <a:pt x="407" y="62560"/>
                      <a:pt x="26" y="83039"/>
                    </a:cubicBezTo>
                    <a:cubicBezTo>
                      <a:pt x="-640" y="118281"/>
                      <a:pt x="11361" y="154572"/>
                      <a:pt x="38507" y="178098"/>
                    </a:cubicBezTo>
                    <a:cubicBezTo>
                      <a:pt x="45461" y="184099"/>
                      <a:pt x="55557" y="174002"/>
                      <a:pt x="48604" y="168002"/>
                    </a:cubicBezTo>
                    <a:cubicBezTo>
                      <a:pt x="28316" y="150381"/>
                      <a:pt x="17076" y="124853"/>
                      <a:pt x="14790" y="981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
              <p:cNvSpPr/>
              <p:nvPr/>
            </p:nvSpPr>
            <p:spPr>
              <a:xfrm>
                <a:off x="2286778" y="-1907733"/>
                <a:ext cx="114300" cy="142875"/>
              </a:xfrm>
              <a:custGeom>
                <a:avLst/>
                <a:gdLst/>
                <a:ahLst/>
                <a:cxnLst/>
                <a:rect l="l" t="t" r="r" b="b"/>
                <a:pathLst>
                  <a:path w="114300" h="142875" extrusionOk="0">
                    <a:moveTo>
                      <a:pt x="111110" y="120891"/>
                    </a:moveTo>
                    <a:cubicBezTo>
                      <a:pt x="89488" y="124510"/>
                      <a:pt x="67962" y="128130"/>
                      <a:pt x="46340" y="131654"/>
                    </a:cubicBezTo>
                    <a:cubicBezTo>
                      <a:pt x="53769" y="120700"/>
                      <a:pt x="64533" y="111842"/>
                      <a:pt x="73010" y="101841"/>
                    </a:cubicBezTo>
                    <a:cubicBezTo>
                      <a:pt x="84821" y="88030"/>
                      <a:pt x="92822" y="71361"/>
                      <a:pt x="92346" y="52787"/>
                    </a:cubicBezTo>
                    <a:cubicBezTo>
                      <a:pt x="91965" y="34785"/>
                      <a:pt x="83488" y="18211"/>
                      <a:pt x="68438" y="8115"/>
                    </a:cubicBezTo>
                    <a:cubicBezTo>
                      <a:pt x="54817" y="-934"/>
                      <a:pt x="36720" y="-3029"/>
                      <a:pt x="22147" y="4972"/>
                    </a:cubicBezTo>
                    <a:cubicBezTo>
                      <a:pt x="6144" y="13830"/>
                      <a:pt x="-3190" y="32499"/>
                      <a:pt x="1001" y="50501"/>
                    </a:cubicBezTo>
                    <a:cubicBezTo>
                      <a:pt x="3097" y="59455"/>
                      <a:pt x="16813" y="55645"/>
                      <a:pt x="14812" y="46691"/>
                    </a:cubicBezTo>
                    <a:cubicBezTo>
                      <a:pt x="11098" y="30499"/>
                      <a:pt x="25480" y="14401"/>
                      <a:pt x="41577" y="14211"/>
                    </a:cubicBezTo>
                    <a:cubicBezTo>
                      <a:pt x="59675" y="14020"/>
                      <a:pt x="74534" y="28975"/>
                      <a:pt x="77582" y="46215"/>
                    </a:cubicBezTo>
                    <a:cubicBezTo>
                      <a:pt x="84631" y="87077"/>
                      <a:pt x="39292" y="105460"/>
                      <a:pt x="26623" y="139084"/>
                    </a:cubicBezTo>
                    <a:cubicBezTo>
                      <a:pt x="24528" y="144703"/>
                      <a:pt x="30624" y="148704"/>
                      <a:pt x="35386" y="147847"/>
                    </a:cubicBezTo>
                    <a:cubicBezTo>
                      <a:pt x="61866" y="143465"/>
                      <a:pt x="88441" y="138988"/>
                      <a:pt x="114920" y="134607"/>
                    </a:cubicBezTo>
                    <a:cubicBezTo>
                      <a:pt x="123969" y="133083"/>
                      <a:pt x="120159" y="119367"/>
                      <a:pt x="111110" y="1207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
              <p:cNvSpPr/>
              <p:nvPr/>
            </p:nvSpPr>
            <p:spPr>
              <a:xfrm>
                <a:off x="2412002" y="-1887629"/>
                <a:ext cx="76200" cy="123825"/>
              </a:xfrm>
              <a:custGeom>
                <a:avLst/>
                <a:gdLst/>
                <a:ahLst/>
                <a:cxnLst/>
                <a:rect l="l" t="t" r="r" b="b"/>
                <a:pathLst>
                  <a:path w="76200" h="123825" extrusionOk="0">
                    <a:moveTo>
                      <a:pt x="54751" y="60116"/>
                    </a:moveTo>
                    <a:cubicBezTo>
                      <a:pt x="58847" y="45923"/>
                      <a:pt x="62276" y="31541"/>
                      <a:pt x="64753" y="16872"/>
                    </a:cubicBezTo>
                    <a:cubicBezTo>
                      <a:pt x="66277" y="7919"/>
                      <a:pt x="52561" y="4013"/>
                      <a:pt x="50941" y="13062"/>
                    </a:cubicBezTo>
                    <a:cubicBezTo>
                      <a:pt x="49132" y="23921"/>
                      <a:pt x="46655" y="34589"/>
                      <a:pt x="43893" y="45257"/>
                    </a:cubicBezTo>
                    <a:cubicBezTo>
                      <a:pt x="33701" y="31350"/>
                      <a:pt x="23605" y="17444"/>
                      <a:pt x="13413" y="3537"/>
                    </a:cubicBezTo>
                    <a:cubicBezTo>
                      <a:pt x="11127" y="394"/>
                      <a:pt x="7222" y="-1130"/>
                      <a:pt x="3602" y="965"/>
                    </a:cubicBezTo>
                    <a:cubicBezTo>
                      <a:pt x="554" y="2775"/>
                      <a:pt x="-1256" y="7633"/>
                      <a:pt x="1030" y="10776"/>
                    </a:cubicBezTo>
                    <a:cubicBezTo>
                      <a:pt x="13603" y="28016"/>
                      <a:pt x="26272" y="45257"/>
                      <a:pt x="38845" y="62592"/>
                    </a:cubicBezTo>
                    <a:cubicBezTo>
                      <a:pt x="32558" y="82785"/>
                      <a:pt x="24843" y="102502"/>
                      <a:pt x="15223" y="121361"/>
                    </a:cubicBezTo>
                    <a:cubicBezTo>
                      <a:pt x="11032" y="129553"/>
                      <a:pt x="23414" y="136792"/>
                      <a:pt x="27605" y="128600"/>
                    </a:cubicBezTo>
                    <a:cubicBezTo>
                      <a:pt x="36082" y="111932"/>
                      <a:pt x="43321" y="94596"/>
                      <a:pt x="49417" y="76975"/>
                    </a:cubicBezTo>
                    <a:cubicBezTo>
                      <a:pt x="55513" y="85262"/>
                      <a:pt x="61609" y="93548"/>
                      <a:pt x="67610" y="101930"/>
                    </a:cubicBezTo>
                    <a:cubicBezTo>
                      <a:pt x="69896" y="105074"/>
                      <a:pt x="73801" y="106598"/>
                      <a:pt x="77421" y="104502"/>
                    </a:cubicBezTo>
                    <a:cubicBezTo>
                      <a:pt x="80469" y="102692"/>
                      <a:pt x="82279" y="97835"/>
                      <a:pt x="79993" y="94691"/>
                    </a:cubicBezTo>
                    <a:cubicBezTo>
                      <a:pt x="71611" y="83166"/>
                      <a:pt x="63229" y="71736"/>
                      <a:pt x="54751" y="6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2489906" y="-1928862"/>
                <a:ext cx="47625" cy="180975"/>
              </a:xfrm>
              <a:custGeom>
                <a:avLst/>
                <a:gdLst/>
                <a:ahLst/>
                <a:cxnLst/>
                <a:rect l="l" t="t" r="r" b="b"/>
                <a:pathLst>
                  <a:path w="47625" h="180975" extrusionOk="0">
                    <a:moveTo>
                      <a:pt x="1803" y="12384"/>
                    </a:moveTo>
                    <a:cubicBezTo>
                      <a:pt x="40569" y="55628"/>
                      <a:pt x="51047" y="121351"/>
                      <a:pt x="27044" y="174310"/>
                    </a:cubicBezTo>
                    <a:cubicBezTo>
                      <a:pt x="23234" y="182596"/>
                      <a:pt x="35617" y="189931"/>
                      <a:pt x="39427" y="181549"/>
                    </a:cubicBezTo>
                    <a:cubicBezTo>
                      <a:pt x="66192" y="122398"/>
                      <a:pt x="55428" y="50675"/>
                      <a:pt x="11994" y="2288"/>
                    </a:cubicBezTo>
                    <a:cubicBezTo>
                      <a:pt x="5803" y="-4570"/>
                      <a:pt x="-4198" y="5527"/>
                      <a:pt x="1898" y="12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3"/>
              <p:cNvSpPr/>
              <p:nvPr/>
            </p:nvSpPr>
            <p:spPr>
              <a:xfrm>
                <a:off x="2605343" y="-1851079"/>
                <a:ext cx="57150" cy="9525"/>
              </a:xfrm>
              <a:custGeom>
                <a:avLst/>
                <a:gdLst/>
                <a:ahLst/>
                <a:cxnLst/>
                <a:rect l="l" t="t" r="r" b="b"/>
                <a:pathLst>
                  <a:path w="57150" h="9525" extrusionOk="0">
                    <a:moveTo>
                      <a:pt x="56388" y="229"/>
                    </a:moveTo>
                    <a:cubicBezTo>
                      <a:pt x="40196" y="4039"/>
                      <a:pt x="23717" y="5277"/>
                      <a:pt x="7144" y="4134"/>
                    </a:cubicBezTo>
                    <a:cubicBezTo>
                      <a:pt x="3334" y="3848"/>
                      <a:pt x="0" y="7563"/>
                      <a:pt x="0" y="11278"/>
                    </a:cubicBezTo>
                    <a:cubicBezTo>
                      <a:pt x="0" y="15373"/>
                      <a:pt x="3238" y="18136"/>
                      <a:pt x="7144" y="18421"/>
                    </a:cubicBezTo>
                    <a:cubicBezTo>
                      <a:pt x="24955" y="19564"/>
                      <a:pt x="42767" y="18040"/>
                      <a:pt x="60198" y="13945"/>
                    </a:cubicBezTo>
                    <a:cubicBezTo>
                      <a:pt x="63913" y="13087"/>
                      <a:pt x="66199" y="8801"/>
                      <a:pt x="65151" y="5182"/>
                    </a:cubicBezTo>
                    <a:cubicBezTo>
                      <a:pt x="64103" y="1372"/>
                      <a:pt x="60103" y="-724"/>
                      <a:pt x="56388"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3"/>
              <p:cNvSpPr/>
              <p:nvPr/>
            </p:nvSpPr>
            <p:spPr>
              <a:xfrm>
                <a:off x="2598256" y="-1796102"/>
                <a:ext cx="66675" cy="9525"/>
              </a:xfrm>
              <a:custGeom>
                <a:avLst/>
                <a:gdLst/>
                <a:ahLst/>
                <a:cxnLst/>
                <a:rect l="l" t="t" r="r" b="b"/>
                <a:pathLst>
                  <a:path w="66675" h="9525" extrusionOk="0">
                    <a:moveTo>
                      <a:pt x="65570" y="4402"/>
                    </a:moveTo>
                    <a:cubicBezTo>
                      <a:pt x="46615" y="4402"/>
                      <a:pt x="27756" y="3069"/>
                      <a:pt x="8991" y="116"/>
                    </a:cubicBezTo>
                    <a:cubicBezTo>
                      <a:pt x="5182" y="-456"/>
                      <a:pt x="1276" y="1068"/>
                      <a:pt x="229" y="5069"/>
                    </a:cubicBezTo>
                    <a:cubicBezTo>
                      <a:pt x="-724" y="8498"/>
                      <a:pt x="1372" y="13260"/>
                      <a:pt x="5182" y="13832"/>
                    </a:cubicBezTo>
                    <a:cubicBezTo>
                      <a:pt x="25184" y="16975"/>
                      <a:pt x="45282" y="18690"/>
                      <a:pt x="65570" y="18690"/>
                    </a:cubicBezTo>
                    <a:cubicBezTo>
                      <a:pt x="74809" y="18690"/>
                      <a:pt x="74809" y="4402"/>
                      <a:pt x="65570" y="44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3"/>
              <p:cNvSpPr/>
              <p:nvPr/>
            </p:nvSpPr>
            <p:spPr>
              <a:xfrm>
                <a:off x="2806699" y="-1898525"/>
                <a:ext cx="85725" cy="142875"/>
              </a:xfrm>
              <a:custGeom>
                <a:avLst/>
                <a:gdLst/>
                <a:ahLst/>
                <a:cxnLst/>
                <a:rect l="l" t="t" r="r" b="b"/>
                <a:pathLst>
                  <a:path w="85725" h="142875" extrusionOk="0">
                    <a:moveTo>
                      <a:pt x="42770" y="45675"/>
                    </a:moveTo>
                    <a:cubicBezTo>
                      <a:pt x="34197" y="45008"/>
                      <a:pt x="25244" y="47294"/>
                      <a:pt x="18576" y="52533"/>
                    </a:cubicBezTo>
                    <a:cubicBezTo>
                      <a:pt x="15338" y="42913"/>
                      <a:pt x="13909" y="32816"/>
                      <a:pt x="14385" y="22529"/>
                    </a:cubicBezTo>
                    <a:cubicBezTo>
                      <a:pt x="15147" y="22529"/>
                      <a:pt x="15814" y="22529"/>
                      <a:pt x="16576" y="22529"/>
                    </a:cubicBezTo>
                    <a:cubicBezTo>
                      <a:pt x="33626" y="19672"/>
                      <a:pt x="50580" y="16719"/>
                      <a:pt x="67630" y="13862"/>
                    </a:cubicBezTo>
                    <a:cubicBezTo>
                      <a:pt x="71440" y="13195"/>
                      <a:pt x="73535" y="8528"/>
                      <a:pt x="72583" y="5099"/>
                    </a:cubicBezTo>
                    <a:cubicBezTo>
                      <a:pt x="71440" y="1098"/>
                      <a:pt x="67630" y="-521"/>
                      <a:pt x="63820" y="146"/>
                    </a:cubicBezTo>
                    <a:cubicBezTo>
                      <a:pt x="46770" y="3003"/>
                      <a:pt x="29816" y="5956"/>
                      <a:pt x="12766" y="8813"/>
                    </a:cubicBezTo>
                    <a:cubicBezTo>
                      <a:pt x="9718" y="9290"/>
                      <a:pt x="7813" y="12433"/>
                      <a:pt x="7623" y="15481"/>
                    </a:cubicBezTo>
                    <a:cubicBezTo>
                      <a:pt x="4003" y="15481"/>
                      <a:pt x="288" y="17672"/>
                      <a:pt x="98" y="22339"/>
                    </a:cubicBezTo>
                    <a:cubicBezTo>
                      <a:pt x="-664" y="39008"/>
                      <a:pt x="3050" y="55200"/>
                      <a:pt x="10480" y="70059"/>
                    </a:cubicBezTo>
                    <a:cubicBezTo>
                      <a:pt x="12766" y="74536"/>
                      <a:pt x="20672" y="74917"/>
                      <a:pt x="22863" y="70059"/>
                    </a:cubicBezTo>
                    <a:cubicBezTo>
                      <a:pt x="27053" y="60629"/>
                      <a:pt x="37626" y="58439"/>
                      <a:pt x="47056" y="60820"/>
                    </a:cubicBezTo>
                    <a:cubicBezTo>
                      <a:pt x="59915" y="64058"/>
                      <a:pt x="67058" y="76060"/>
                      <a:pt x="71059" y="87966"/>
                    </a:cubicBezTo>
                    <a:cubicBezTo>
                      <a:pt x="73345" y="94824"/>
                      <a:pt x="74869" y="101873"/>
                      <a:pt x="76107" y="108921"/>
                    </a:cubicBezTo>
                    <a:cubicBezTo>
                      <a:pt x="76679" y="112064"/>
                      <a:pt x="78012" y="116255"/>
                      <a:pt x="77345" y="119494"/>
                    </a:cubicBezTo>
                    <a:cubicBezTo>
                      <a:pt x="76583" y="123018"/>
                      <a:pt x="73250" y="123875"/>
                      <a:pt x="70107" y="124923"/>
                    </a:cubicBezTo>
                    <a:cubicBezTo>
                      <a:pt x="53247" y="130448"/>
                      <a:pt x="35721" y="132353"/>
                      <a:pt x="18100" y="131210"/>
                    </a:cubicBezTo>
                    <a:cubicBezTo>
                      <a:pt x="8956" y="130543"/>
                      <a:pt x="8956" y="144830"/>
                      <a:pt x="18100" y="145497"/>
                    </a:cubicBezTo>
                    <a:cubicBezTo>
                      <a:pt x="35816" y="146735"/>
                      <a:pt x="53819" y="144830"/>
                      <a:pt x="70868" y="139687"/>
                    </a:cubicBezTo>
                    <a:cubicBezTo>
                      <a:pt x="77917" y="137591"/>
                      <a:pt x="85442" y="135020"/>
                      <a:pt x="89347" y="128257"/>
                    </a:cubicBezTo>
                    <a:cubicBezTo>
                      <a:pt x="93252" y="121399"/>
                      <a:pt x="91442" y="113303"/>
                      <a:pt x="90109" y="105968"/>
                    </a:cubicBezTo>
                    <a:cubicBezTo>
                      <a:pt x="85156" y="79394"/>
                      <a:pt x="74298" y="48152"/>
                      <a:pt x="42865" y="45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3"/>
              <p:cNvSpPr/>
              <p:nvPr/>
            </p:nvSpPr>
            <p:spPr>
              <a:xfrm>
                <a:off x="2890002" y="-1948686"/>
                <a:ext cx="57150" cy="57150"/>
              </a:xfrm>
              <a:custGeom>
                <a:avLst/>
                <a:gdLst/>
                <a:ahLst/>
                <a:cxnLst/>
                <a:rect l="l" t="t" r="r" b="b"/>
                <a:pathLst>
                  <a:path w="57150" h="57150" extrusionOk="0">
                    <a:moveTo>
                      <a:pt x="58908" y="31256"/>
                    </a:moveTo>
                    <a:cubicBezTo>
                      <a:pt x="57669" y="20493"/>
                      <a:pt x="50811" y="10015"/>
                      <a:pt x="40429" y="6967"/>
                    </a:cubicBezTo>
                    <a:cubicBezTo>
                      <a:pt x="36524" y="2681"/>
                      <a:pt x="30809" y="205"/>
                      <a:pt x="24998" y="14"/>
                    </a:cubicBezTo>
                    <a:cubicBezTo>
                      <a:pt x="17378" y="-272"/>
                      <a:pt x="10616" y="3824"/>
                      <a:pt x="6044" y="9730"/>
                    </a:cubicBezTo>
                    <a:cubicBezTo>
                      <a:pt x="-3100" y="21541"/>
                      <a:pt x="-1672" y="39829"/>
                      <a:pt x="8996" y="50211"/>
                    </a:cubicBezTo>
                    <a:cubicBezTo>
                      <a:pt x="17283" y="58307"/>
                      <a:pt x="30713" y="62308"/>
                      <a:pt x="41953" y="58307"/>
                    </a:cubicBezTo>
                    <a:cubicBezTo>
                      <a:pt x="47668" y="56212"/>
                      <a:pt x="52907" y="52497"/>
                      <a:pt x="55955" y="47068"/>
                    </a:cubicBezTo>
                    <a:cubicBezTo>
                      <a:pt x="58622" y="42305"/>
                      <a:pt x="59670" y="36685"/>
                      <a:pt x="59003" y="31256"/>
                    </a:cubicBezTo>
                    <a:close/>
                    <a:moveTo>
                      <a:pt x="26142" y="14397"/>
                    </a:moveTo>
                    <a:cubicBezTo>
                      <a:pt x="26142" y="14397"/>
                      <a:pt x="26142" y="14397"/>
                      <a:pt x="25856" y="14397"/>
                    </a:cubicBezTo>
                    <a:cubicBezTo>
                      <a:pt x="25094" y="14111"/>
                      <a:pt x="25665" y="14397"/>
                      <a:pt x="26142" y="14397"/>
                    </a:cubicBezTo>
                    <a:close/>
                    <a:moveTo>
                      <a:pt x="17569" y="38495"/>
                    </a:moveTo>
                    <a:cubicBezTo>
                      <a:pt x="17569" y="38495"/>
                      <a:pt x="17855" y="38781"/>
                      <a:pt x="17760" y="38781"/>
                    </a:cubicBezTo>
                    <a:cubicBezTo>
                      <a:pt x="17760" y="38781"/>
                      <a:pt x="17664" y="38590"/>
                      <a:pt x="17569" y="38495"/>
                    </a:cubicBezTo>
                    <a:close/>
                    <a:moveTo>
                      <a:pt x="40905" y="42972"/>
                    </a:moveTo>
                    <a:cubicBezTo>
                      <a:pt x="40905" y="42972"/>
                      <a:pt x="41286" y="42686"/>
                      <a:pt x="40905" y="42972"/>
                    </a:cubicBezTo>
                    <a:lnTo>
                      <a:pt x="40905" y="42972"/>
                    </a:lnTo>
                    <a:close/>
                    <a:moveTo>
                      <a:pt x="44715" y="36209"/>
                    </a:moveTo>
                    <a:cubicBezTo>
                      <a:pt x="44715" y="36209"/>
                      <a:pt x="44715" y="36209"/>
                      <a:pt x="44715" y="36209"/>
                    </a:cubicBezTo>
                    <a:cubicBezTo>
                      <a:pt x="44620" y="36781"/>
                      <a:pt x="44525" y="37257"/>
                      <a:pt x="44334" y="37828"/>
                    </a:cubicBezTo>
                    <a:cubicBezTo>
                      <a:pt x="44239" y="38209"/>
                      <a:pt x="44048" y="38590"/>
                      <a:pt x="43953" y="38971"/>
                    </a:cubicBezTo>
                    <a:lnTo>
                      <a:pt x="43953" y="38971"/>
                    </a:lnTo>
                    <a:cubicBezTo>
                      <a:pt x="43953" y="38971"/>
                      <a:pt x="43953" y="38971"/>
                      <a:pt x="43953" y="38971"/>
                    </a:cubicBezTo>
                    <a:cubicBezTo>
                      <a:pt x="43572" y="39543"/>
                      <a:pt x="42810" y="40591"/>
                      <a:pt x="42525" y="41257"/>
                    </a:cubicBezTo>
                    <a:cubicBezTo>
                      <a:pt x="42525" y="41257"/>
                      <a:pt x="42525" y="41257"/>
                      <a:pt x="42525" y="41353"/>
                    </a:cubicBezTo>
                    <a:cubicBezTo>
                      <a:pt x="42144" y="41734"/>
                      <a:pt x="41762" y="42115"/>
                      <a:pt x="41381" y="42496"/>
                    </a:cubicBezTo>
                    <a:cubicBezTo>
                      <a:pt x="41191" y="42591"/>
                      <a:pt x="41096" y="42781"/>
                      <a:pt x="40905" y="42877"/>
                    </a:cubicBezTo>
                    <a:cubicBezTo>
                      <a:pt x="40905" y="42877"/>
                      <a:pt x="40905" y="42877"/>
                      <a:pt x="40905" y="42877"/>
                    </a:cubicBezTo>
                    <a:cubicBezTo>
                      <a:pt x="40620" y="43067"/>
                      <a:pt x="40429" y="43258"/>
                      <a:pt x="40143" y="43353"/>
                    </a:cubicBezTo>
                    <a:cubicBezTo>
                      <a:pt x="39667" y="43639"/>
                      <a:pt x="39191" y="43829"/>
                      <a:pt x="38810" y="44115"/>
                    </a:cubicBezTo>
                    <a:cubicBezTo>
                      <a:pt x="38810" y="44115"/>
                      <a:pt x="38619" y="44115"/>
                      <a:pt x="38524" y="44210"/>
                    </a:cubicBezTo>
                    <a:cubicBezTo>
                      <a:pt x="37667" y="44496"/>
                      <a:pt x="36810" y="44782"/>
                      <a:pt x="35857" y="45067"/>
                    </a:cubicBezTo>
                    <a:cubicBezTo>
                      <a:pt x="35476" y="45067"/>
                      <a:pt x="34904" y="45163"/>
                      <a:pt x="34523" y="45258"/>
                    </a:cubicBezTo>
                    <a:cubicBezTo>
                      <a:pt x="34523" y="45258"/>
                      <a:pt x="34428" y="45258"/>
                      <a:pt x="34333" y="45258"/>
                    </a:cubicBezTo>
                    <a:cubicBezTo>
                      <a:pt x="33285" y="45258"/>
                      <a:pt x="32237" y="45258"/>
                      <a:pt x="31190" y="45258"/>
                    </a:cubicBezTo>
                    <a:cubicBezTo>
                      <a:pt x="30809" y="45258"/>
                      <a:pt x="29189" y="44877"/>
                      <a:pt x="30333" y="45258"/>
                    </a:cubicBezTo>
                    <a:cubicBezTo>
                      <a:pt x="31476" y="45544"/>
                      <a:pt x="29952" y="45258"/>
                      <a:pt x="29666" y="45163"/>
                    </a:cubicBezTo>
                    <a:cubicBezTo>
                      <a:pt x="28618" y="44972"/>
                      <a:pt x="27570" y="44686"/>
                      <a:pt x="26522" y="44401"/>
                    </a:cubicBezTo>
                    <a:cubicBezTo>
                      <a:pt x="26046" y="44305"/>
                      <a:pt x="25665" y="44115"/>
                      <a:pt x="25189" y="43924"/>
                    </a:cubicBezTo>
                    <a:cubicBezTo>
                      <a:pt x="25094" y="43924"/>
                      <a:pt x="25189" y="43924"/>
                      <a:pt x="24998" y="43924"/>
                    </a:cubicBezTo>
                    <a:cubicBezTo>
                      <a:pt x="24998" y="43924"/>
                      <a:pt x="24998" y="43924"/>
                      <a:pt x="24998" y="43924"/>
                    </a:cubicBezTo>
                    <a:cubicBezTo>
                      <a:pt x="24046" y="43448"/>
                      <a:pt x="23094" y="42972"/>
                      <a:pt x="22141" y="42400"/>
                    </a:cubicBezTo>
                    <a:cubicBezTo>
                      <a:pt x="21760" y="42115"/>
                      <a:pt x="21379" y="41924"/>
                      <a:pt x="20998" y="41638"/>
                    </a:cubicBezTo>
                    <a:cubicBezTo>
                      <a:pt x="20998" y="41638"/>
                      <a:pt x="20808" y="41543"/>
                      <a:pt x="20712" y="41448"/>
                    </a:cubicBezTo>
                    <a:cubicBezTo>
                      <a:pt x="20045" y="40781"/>
                      <a:pt x="19284" y="40210"/>
                      <a:pt x="18521" y="39448"/>
                    </a:cubicBezTo>
                    <a:cubicBezTo>
                      <a:pt x="18141" y="39067"/>
                      <a:pt x="17855" y="38686"/>
                      <a:pt x="17569" y="38305"/>
                    </a:cubicBezTo>
                    <a:cubicBezTo>
                      <a:pt x="17569" y="38305"/>
                      <a:pt x="17569" y="38209"/>
                      <a:pt x="17569" y="38209"/>
                    </a:cubicBezTo>
                    <a:cubicBezTo>
                      <a:pt x="16997" y="37257"/>
                      <a:pt x="16426" y="36400"/>
                      <a:pt x="15950" y="35447"/>
                    </a:cubicBezTo>
                    <a:cubicBezTo>
                      <a:pt x="15950" y="35352"/>
                      <a:pt x="15950" y="35447"/>
                      <a:pt x="15950" y="35257"/>
                    </a:cubicBezTo>
                    <a:cubicBezTo>
                      <a:pt x="15950" y="35257"/>
                      <a:pt x="15950" y="35257"/>
                      <a:pt x="15950" y="35257"/>
                    </a:cubicBezTo>
                    <a:cubicBezTo>
                      <a:pt x="15759" y="34590"/>
                      <a:pt x="15473" y="33923"/>
                      <a:pt x="15283" y="33256"/>
                    </a:cubicBezTo>
                    <a:cubicBezTo>
                      <a:pt x="15093" y="32494"/>
                      <a:pt x="14902" y="31637"/>
                      <a:pt x="14711" y="30875"/>
                    </a:cubicBezTo>
                    <a:cubicBezTo>
                      <a:pt x="14711" y="30875"/>
                      <a:pt x="14711" y="30875"/>
                      <a:pt x="14711" y="30875"/>
                    </a:cubicBezTo>
                    <a:cubicBezTo>
                      <a:pt x="14711" y="30494"/>
                      <a:pt x="14711" y="30113"/>
                      <a:pt x="14616" y="29732"/>
                    </a:cubicBezTo>
                    <a:cubicBezTo>
                      <a:pt x="14616" y="28875"/>
                      <a:pt x="14616" y="28113"/>
                      <a:pt x="14616" y="27256"/>
                    </a:cubicBezTo>
                    <a:cubicBezTo>
                      <a:pt x="14616" y="26875"/>
                      <a:pt x="14616" y="26589"/>
                      <a:pt x="14616" y="26208"/>
                    </a:cubicBezTo>
                    <a:cubicBezTo>
                      <a:pt x="14616" y="26208"/>
                      <a:pt x="14616" y="25922"/>
                      <a:pt x="14616" y="25827"/>
                    </a:cubicBezTo>
                    <a:cubicBezTo>
                      <a:pt x="14616" y="25541"/>
                      <a:pt x="14807" y="24874"/>
                      <a:pt x="14807" y="24684"/>
                    </a:cubicBezTo>
                    <a:cubicBezTo>
                      <a:pt x="14997" y="23922"/>
                      <a:pt x="15188" y="23160"/>
                      <a:pt x="15378" y="22493"/>
                    </a:cubicBezTo>
                    <a:cubicBezTo>
                      <a:pt x="15569" y="21922"/>
                      <a:pt x="16236" y="20588"/>
                      <a:pt x="15569" y="21731"/>
                    </a:cubicBezTo>
                    <a:cubicBezTo>
                      <a:pt x="15950" y="21064"/>
                      <a:pt x="16236" y="20398"/>
                      <a:pt x="16617" y="19731"/>
                    </a:cubicBezTo>
                    <a:cubicBezTo>
                      <a:pt x="16807" y="19445"/>
                      <a:pt x="16902" y="19255"/>
                      <a:pt x="17093" y="18969"/>
                    </a:cubicBezTo>
                    <a:cubicBezTo>
                      <a:pt x="17093" y="18969"/>
                      <a:pt x="17188" y="18778"/>
                      <a:pt x="17283" y="18683"/>
                    </a:cubicBezTo>
                    <a:cubicBezTo>
                      <a:pt x="17378" y="18493"/>
                      <a:pt x="17569" y="18207"/>
                      <a:pt x="17664" y="18112"/>
                    </a:cubicBezTo>
                    <a:cubicBezTo>
                      <a:pt x="17950" y="17826"/>
                      <a:pt x="18141" y="17540"/>
                      <a:pt x="18426" y="17254"/>
                    </a:cubicBezTo>
                    <a:cubicBezTo>
                      <a:pt x="18903" y="16778"/>
                      <a:pt x="19379" y="16397"/>
                      <a:pt x="19855" y="15921"/>
                    </a:cubicBezTo>
                    <a:cubicBezTo>
                      <a:pt x="18712" y="16969"/>
                      <a:pt x="20331" y="15635"/>
                      <a:pt x="20712" y="15445"/>
                    </a:cubicBezTo>
                    <a:cubicBezTo>
                      <a:pt x="20998" y="15349"/>
                      <a:pt x="21188" y="15159"/>
                      <a:pt x="21474" y="15064"/>
                    </a:cubicBezTo>
                    <a:cubicBezTo>
                      <a:pt x="21474" y="15064"/>
                      <a:pt x="21474" y="15064"/>
                      <a:pt x="21474" y="15064"/>
                    </a:cubicBezTo>
                    <a:cubicBezTo>
                      <a:pt x="22046" y="14873"/>
                      <a:pt x="22712" y="14683"/>
                      <a:pt x="23284" y="14492"/>
                    </a:cubicBezTo>
                    <a:cubicBezTo>
                      <a:pt x="23284" y="14492"/>
                      <a:pt x="23475" y="14492"/>
                      <a:pt x="23570" y="14492"/>
                    </a:cubicBezTo>
                    <a:cubicBezTo>
                      <a:pt x="23570" y="14492"/>
                      <a:pt x="23570" y="14492"/>
                      <a:pt x="23570" y="14492"/>
                    </a:cubicBezTo>
                    <a:cubicBezTo>
                      <a:pt x="24236" y="14492"/>
                      <a:pt x="24998" y="14492"/>
                      <a:pt x="25665" y="14492"/>
                    </a:cubicBezTo>
                    <a:cubicBezTo>
                      <a:pt x="25761" y="14492"/>
                      <a:pt x="25951" y="14492"/>
                      <a:pt x="26046" y="14587"/>
                    </a:cubicBezTo>
                    <a:cubicBezTo>
                      <a:pt x="26142" y="14587"/>
                      <a:pt x="26237" y="14587"/>
                      <a:pt x="26332" y="14587"/>
                    </a:cubicBezTo>
                    <a:cubicBezTo>
                      <a:pt x="26427" y="14587"/>
                      <a:pt x="26713" y="14683"/>
                      <a:pt x="26999" y="14778"/>
                    </a:cubicBezTo>
                    <a:cubicBezTo>
                      <a:pt x="27666" y="17445"/>
                      <a:pt x="29761" y="19540"/>
                      <a:pt x="32523" y="20112"/>
                    </a:cubicBezTo>
                    <a:cubicBezTo>
                      <a:pt x="34047" y="21255"/>
                      <a:pt x="36143" y="21731"/>
                      <a:pt x="38048" y="21445"/>
                    </a:cubicBezTo>
                    <a:cubicBezTo>
                      <a:pt x="38334" y="21541"/>
                      <a:pt x="38524" y="21731"/>
                      <a:pt x="38810" y="21922"/>
                    </a:cubicBezTo>
                    <a:cubicBezTo>
                      <a:pt x="39000" y="22017"/>
                      <a:pt x="39095" y="22112"/>
                      <a:pt x="39286" y="22303"/>
                    </a:cubicBezTo>
                    <a:cubicBezTo>
                      <a:pt x="39477" y="22493"/>
                      <a:pt x="39667" y="22684"/>
                      <a:pt x="39858" y="22874"/>
                    </a:cubicBezTo>
                    <a:cubicBezTo>
                      <a:pt x="40429" y="23446"/>
                      <a:pt x="40905" y="24017"/>
                      <a:pt x="41477" y="24589"/>
                    </a:cubicBezTo>
                    <a:cubicBezTo>
                      <a:pt x="41477" y="24589"/>
                      <a:pt x="41477" y="24589"/>
                      <a:pt x="41477" y="24684"/>
                    </a:cubicBezTo>
                    <a:cubicBezTo>
                      <a:pt x="41762" y="25065"/>
                      <a:pt x="42048" y="25541"/>
                      <a:pt x="42239" y="25922"/>
                    </a:cubicBezTo>
                    <a:cubicBezTo>
                      <a:pt x="42620" y="26589"/>
                      <a:pt x="43001" y="27351"/>
                      <a:pt x="43382" y="28113"/>
                    </a:cubicBezTo>
                    <a:cubicBezTo>
                      <a:pt x="43382" y="28208"/>
                      <a:pt x="43382" y="28303"/>
                      <a:pt x="43477" y="28494"/>
                    </a:cubicBezTo>
                    <a:cubicBezTo>
                      <a:pt x="43668" y="28970"/>
                      <a:pt x="43763" y="29446"/>
                      <a:pt x="43953" y="29923"/>
                    </a:cubicBezTo>
                    <a:cubicBezTo>
                      <a:pt x="44239" y="30780"/>
                      <a:pt x="44334" y="31637"/>
                      <a:pt x="44525" y="32494"/>
                    </a:cubicBezTo>
                    <a:cubicBezTo>
                      <a:pt x="44525" y="32494"/>
                      <a:pt x="44525" y="32494"/>
                      <a:pt x="44525" y="32590"/>
                    </a:cubicBezTo>
                    <a:cubicBezTo>
                      <a:pt x="44525" y="33066"/>
                      <a:pt x="44525" y="33542"/>
                      <a:pt x="44525" y="34114"/>
                    </a:cubicBezTo>
                    <a:cubicBezTo>
                      <a:pt x="44525" y="34971"/>
                      <a:pt x="44525" y="35733"/>
                      <a:pt x="44429" y="365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3"/>
              <p:cNvSpPr/>
              <p:nvPr/>
            </p:nvSpPr>
            <p:spPr>
              <a:xfrm>
                <a:off x="2709837" y="-1892328"/>
                <a:ext cx="76200" cy="142875"/>
              </a:xfrm>
              <a:custGeom>
                <a:avLst/>
                <a:gdLst/>
                <a:ahLst/>
                <a:cxnLst/>
                <a:rect l="l" t="t" r="r" b="b"/>
                <a:pathLst>
                  <a:path w="76200" h="142875" extrusionOk="0">
                    <a:moveTo>
                      <a:pt x="54097" y="1949"/>
                    </a:moveTo>
                    <a:cubicBezTo>
                      <a:pt x="36762" y="18237"/>
                      <a:pt x="19521" y="34525"/>
                      <a:pt x="2186" y="50813"/>
                    </a:cubicBezTo>
                    <a:cubicBezTo>
                      <a:pt x="-4482" y="57099"/>
                      <a:pt x="5615" y="67196"/>
                      <a:pt x="12282" y="60909"/>
                    </a:cubicBezTo>
                    <a:cubicBezTo>
                      <a:pt x="26094" y="47860"/>
                      <a:pt x="40000" y="34811"/>
                      <a:pt x="53811" y="21857"/>
                    </a:cubicBezTo>
                    <a:cubicBezTo>
                      <a:pt x="58669" y="60528"/>
                      <a:pt x="62288" y="99390"/>
                      <a:pt x="64670" y="138252"/>
                    </a:cubicBezTo>
                    <a:cubicBezTo>
                      <a:pt x="65242" y="147396"/>
                      <a:pt x="79529" y="147491"/>
                      <a:pt x="78957" y="138252"/>
                    </a:cubicBezTo>
                    <a:cubicBezTo>
                      <a:pt x="76290" y="94342"/>
                      <a:pt x="72100" y="50622"/>
                      <a:pt x="66289" y="7093"/>
                    </a:cubicBezTo>
                    <a:cubicBezTo>
                      <a:pt x="65527" y="1187"/>
                      <a:pt x="58955" y="-2527"/>
                      <a:pt x="54097" y="20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3" name="Google Shape;183;p3"/>
            <p:cNvGrpSpPr/>
            <p:nvPr/>
          </p:nvGrpSpPr>
          <p:grpSpPr>
            <a:xfrm>
              <a:off x="3699724" y="299083"/>
              <a:ext cx="1744563" cy="384721"/>
              <a:chOff x="2979762" y="-1215192"/>
              <a:chExt cx="1744563" cy="384721"/>
            </a:xfrm>
          </p:grpSpPr>
          <p:sp>
            <p:nvSpPr>
              <p:cNvPr id="184" name="Google Shape;184;p3"/>
              <p:cNvSpPr/>
              <p:nvPr/>
            </p:nvSpPr>
            <p:spPr>
              <a:xfrm>
                <a:off x="2979762" y="-11752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094151" y="-12151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191990" y="-11906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3"/>
              <p:cNvSpPr/>
              <p:nvPr/>
            </p:nvSpPr>
            <p:spPr>
              <a:xfrm>
                <a:off x="3244080" y="-11730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3"/>
              <p:cNvSpPr/>
              <p:nvPr/>
            </p:nvSpPr>
            <p:spPr>
              <a:xfrm>
                <a:off x="3327622" y="-11380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407220" y="-11723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481366" y="-12025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3200" y="-11409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686581" y="-12026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732024" y="-11742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3"/>
              <p:cNvSpPr/>
              <p:nvPr/>
            </p:nvSpPr>
            <p:spPr>
              <a:xfrm>
                <a:off x="3823900" y="-11596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3"/>
              <p:cNvSpPr/>
              <p:nvPr/>
            </p:nvSpPr>
            <p:spPr>
              <a:xfrm>
                <a:off x="3881580" y="-12026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2983293" y="-10447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090460" y="-9350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156108" y="-9579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3"/>
              <p:cNvSpPr/>
              <p:nvPr/>
            </p:nvSpPr>
            <p:spPr>
              <a:xfrm>
                <a:off x="3271234" y="-9482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3"/>
              <p:cNvSpPr/>
              <p:nvPr/>
            </p:nvSpPr>
            <p:spPr>
              <a:xfrm>
                <a:off x="3342785" y="-9469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410323" y="-9811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437318" y="-9609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437826" y="-9638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92811" y="-9781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550262" y="-9564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3"/>
              <p:cNvSpPr/>
              <p:nvPr/>
            </p:nvSpPr>
            <p:spPr>
              <a:xfrm>
                <a:off x="3629872" y="-9560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3"/>
              <p:cNvSpPr/>
              <p:nvPr/>
            </p:nvSpPr>
            <p:spPr>
              <a:xfrm>
                <a:off x="3663569" y="-9396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694543" y="-9841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4006778" y="-1100998"/>
                <a:ext cx="76200" cy="28575"/>
              </a:xfrm>
              <a:custGeom>
                <a:avLst/>
                <a:gdLst/>
                <a:ahLst/>
                <a:cxnLst/>
                <a:rect l="l" t="t" r="r" b="b"/>
                <a:pathLst>
                  <a:path w="76200" h="28575" extrusionOk="0">
                    <a:moveTo>
                      <a:pt x="9024" y="28396"/>
                    </a:moveTo>
                    <a:cubicBezTo>
                      <a:pt x="32170" y="23539"/>
                      <a:pt x="55221" y="18776"/>
                      <a:pt x="78366" y="13918"/>
                    </a:cubicBezTo>
                    <a:cubicBezTo>
                      <a:pt x="82177" y="13156"/>
                      <a:pt x="84367" y="8680"/>
                      <a:pt x="83320" y="5155"/>
                    </a:cubicBezTo>
                    <a:cubicBezTo>
                      <a:pt x="82272" y="1250"/>
                      <a:pt x="78366" y="-655"/>
                      <a:pt x="74556" y="202"/>
                    </a:cubicBezTo>
                    <a:cubicBezTo>
                      <a:pt x="51411" y="5060"/>
                      <a:pt x="28360" y="9823"/>
                      <a:pt x="5214" y="14680"/>
                    </a:cubicBezTo>
                    <a:cubicBezTo>
                      <a:pt x="1405" y="15442"/>
                      <a:pt x="-786" y="19919"/>
                      <a:pt x="262" y="23443"/>
                    </a:cubicBezTo>
                    <a:cubicBezTo>
                      <a:pt x="1309" y="27349"/>
                      <a:pt x="5214" y="29254"/>
                      <a:pt x="9024" y="28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4003421" y="-1060410"/>
                <a:ext cx="95250" cy="19050"/>
              </a:xfrm>
              <a:custGeom>
                <a:avLst/>
                <a:gdLst/>
                <a:ahLst/>
                <a:cxnLst/>
                <a:rect l="l" t="t" r="r" b="b"/>
                <a:pathLst>
                  <a:path w="95250" h="19050" extrusionOk="0">
                    <a:moveTo>
                      <a:pt x="88392" y="858"/>
                    </a:moveTo>
                    <a:cubicBezTo>
                      <a:pt x="62960" y="12384"/>
                      <a:pt x="34671" y="16194"/>
                      <a:pt x="7144" y="12574"/>
                    </a:cubicBezTo>
                    <a:cubicBezTo>
                      <a:pt x="3334" y="12098"/>
                      <a:pt x="0" y="16194"/>
                      <a:pt x="0" y="19718"/>
                    </a:cubicBezTo>
                    <a:cubicBezTo>
                      <a:pt x="0" y="24004"/>
                      <a:pt x="3334" y="26385"/>
                      <a:pt x="7144" y="26862"/>
                    </a:cubicBezTo>
                    <a:cubicBezTo>
                      <a:pt x="37338" y="30767"/>
                      <a:pt x="67913" y="25814"/>
                      <a:pt x="95631" y="13241"/>
                    </a:cubicBezTo>
                    <a:cubicBezTo>
                      <a:pt x="99155" y="11622"/>
                      <a:pt x="100013" y="6573"/>
                      <a:pt x="98203" y="3430"/>
                    </a:cubicBezTo>
                    <a:cubicBezTo>
                      <a:pt x="96107" y="-189"/>
                      <a:pt x="91916" y="-761"/>
                      <a:pt x="88392" y="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3"/>
              <p:cNvSpPr/>
              <p:nvPr/>
            </p:nvSpPr>
            <p:spPr>
              <a:xfrm>
                <a:off x="4127090" y="-11902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3"/>
              <p:cNvSpPr/>
              <p:nvPr/>
            </p:nvSpPr>
            <p:spPr>
              <a:xfrm>
                <a:off x="4241389" y="-11651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4355510" y="-11990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4427739" y="-11705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4497635" y="-11315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3"/>
              <p:cNvSpPr/>
              <p:nvPr/>
            </p:nvSpPr>
            <p:spPr>
              <a:xfrm>
                <a:off x="4599298" y="-11322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3"/>
              <p:cNvSpPr/>
              <p:nvPr/>
            </p:nvSpPr>
            <p:spPr>
              <a:xfrm>
                <a:off x="4657650" y="-11741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3"/>
              <p:cNvSpPr/>
              <p:nvPr/>
            </p:nvSpPr>
            <p:spPr>
              <a:xfrm>
                <a:off x="4133496" y="-9966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3"/>
              <p:cNvSpPr/>
              <p:nvPr/>
            </p:nvSpPr>
            <p:spPr>
              <a:xfrm>
                <a:off x="4138545" y="-9504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3"/>
              <p:cNvSpPr/>
              <p:nvPr/>
            </p:nvSpPr>
            <p:spPr>
              <a:xfrm>
                <a:off x="4224303" y="-9257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3"/>
              <p:cNvSpPr/>
              <p:nvPr/>
            </p:nvSpPr>
            <p:spPr>
              <a:xfrm>
                <a:off x="4306411" y="-9417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4293359" y="-9565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4306489" y="-9419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3"/>
              <p:cNvSpPr/>
              <p:nvPr/>
            </p:nvSpPr>
            <p:spPr>
              <a:xfrm>
                <a:off x="4361013" y="-9278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3"/>
              <p:cNvSpPr/>
              <p:nvPr/>
            </p:nvSpPr>
            <p:spPr>
              <a:xfrm>
                <a:off x="4504310" y="-9510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3"/>
              <p:cNvSpPr/>
              <p:nvPr/>
            </p:nvSpPr>
            <p:spPr>
              <a:xfrm>
                <a:off x="4594250" y="-9347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7" name="Google Shape;227;p3"/>
            <p:cNvGrpSpPr/>
            <p:nvPr/>
          </p:nvGrpSpPr>
          <p:grpSpPr>
            <a:xfrm>
              <a:off x="6393805" y="4369201"/>
              <a:ext cx="2528044" cy="603645"/>
              <a:chOff x="5704191" y="-4429415"/>
              <a:chExt cx="2719497" cy="649360"/>
            </a:xfrm>
          </p:grpSpPr>
          <p:sp>
            <p:nvSpPr>
              <p:cNvPr id="228" name="Google Shape;228;p3"/>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3"/>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3"/>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3"/>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3"/>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3"/>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3"/>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3"/>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3"/>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3"/>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3"/>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3"/>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3"/>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3"/>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3"/>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3"/>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3"/>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3"/>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3"/>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3"/>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3"/>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3"/>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3"/>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3"/>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3"/>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3"/>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3"/>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3"/>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3"/>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3"/>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3"/>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6" name="Google Shape;266;p3"/>
            <p:cNvGrpSpPr/>
            <p:nvPr/>
          </p:nvGrpSpPr>
          <p:grpSpPr>
            <a:xfrm>
              <a:off x="221171" y="467274"/>
              <a:ext cx="555190" cy="342638"/>
              <a:chOff x="4781428" y="-2004357"/>
              <a:chExt cx="597235" cy="368586"/>
            </a:xfrm>
          </p:grpSpPr>
          <p:sp>
            <p:nvSpPr>
              <p:cNvPr id="267" name="Google Shape;267;p3"/>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3"/>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3"/>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3"/>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3"/>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3"/>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3"/>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3"/>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3"/>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3"/>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3"/>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3"/>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3"/>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05"/>
        <p:cNvGrpSpPr/>
        <p:nvPr/>
      </p:nvGrpSpPr>
      <p:grpSpPr>
        <a:xfrm>
          <a:off x="0" y="0"/>
          <a:ext cx="0" cy="0"/>
          <a:chOff x="0" y="0"/>
          <a:chExt cx="0" cy="0"/>
        </a:xfrm>
      </p:grpSpPr>
      <p:grpSp>
        <p:nvGrpSpPr>
          <p:cNvPr id="2006" name="Google Shape;2006;p21"/>
          <p:cNvGrpSpPr/>
          <p:nvPr/>
        </p:nvGrpSpPr>
        <p:grpSpPr>
          <a:xfrm>
            <a:off x="7200" y="-1425"/>
            <a:ext cx="9144000" cy="5143500"/>
            <a:chOff x="7200" y="-1425"/>
            <a:chExt cx="9144000" cy="5143500"/>
          </a:xfrm>
        </p:grpSpPr>
        <p:grpSp>
          <p:nvGrpSpPr>
            <p:cNvPr id="2007" name="Google Shape;2007;p21"/>
            <p:cNvGrpSpPr/>
            <p:nvPr/>
          </p:nvGrpSpPr>
          <p:grpSpPr>
            <a:xfrm>
              <a:off x="7200" y="733564"/>
              <a:ext cx="9144000" cy="3674946"/>
              <a:chOff x="7200" y="733564"/>
              <a:chExt cx="9144000" cy="3674946"/>
            </a:xfrm>
          </p:grpSpPr>
          <p:cxnSp>
            <p:nvCxnSpPr>
              <p:cNvPr id="2008" name="Google Shape;2008;p21"/>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009" name="Google Shape;2009;p21"/>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010" name="Google Shape;2010;p21"/>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011" name="Google Shape;2011;p21"/>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012" name="Google Shape;2012;p21"/>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013" name="Google Shape;2013;p21"/>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2014" name="Google Shape;2014;p21"/>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15" name="Google Shape;2015;p21"/>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16" name="Google Shape;2016;p21"/>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17" name="Google Shape;2017;p21"/>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18" name="Google Shape;2018;p21"/>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19" name="Google Shape;2019;p21"/>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20" name="Google Shape;2020;p21"/>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021" name="Google Shape;2021;p21"/>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22" name="Google Shape;2022;p21"/>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23" name="Google Shape;2023;p21"/>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24" name="Google Shape;2024;p21"/>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25" name="Google Shape;2025;p21"/>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26" name="Google Shape;2026;p21"/>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27" name="Google Shape;2027;p21"/>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28" name="Google Shape;2028;p21"/>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29" name="Google Shape;2029;p21"/>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30" name="Google Shape;2030;p21"/>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31" name="Google Shape;2031;p21"/>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32" name="Google Shape;2032;p21"/>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33" name="Google Shape;2033;p21"/>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34" name="Google Shape;2034;p21"/>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35" name="Google Shape;2035;p21"/>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36" name="Google Shape;2036;p21"/>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037" name="Google Shape;2037;p21"/>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038" name="Google Shape;2038;p21"/>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grpSp>
        <p:nvGrpSpPr>
          <p:cNvPr id="2039" name="Google Shape;2039;p21"/>
          <p:cNvGrpSpPr/>
          <p:nvPr/>
        </p:nvGrpSpPr>
        <p:grpSpPr>
          <a:xfrm>
            <a:off x="-282374" y="1857374"/>
            <a:ext cx="9654970" cy="3463115"/>
            <a:chOff x="-282374" y="1857374"/>
            <a:chExt cx="9654970" cy="3463115"/>
          </a:xfrm>
        </p:grpSpPr>
        <p:grpSp>
          <p:nvGrpSpPr>
            <p:cNvPr id="2040" name="Google Shape;2040;p21"/>
            <p:cNvGrpSpPr/>
            <p:nvPr/>
          </p:nvGrpSpPr>
          <p:grpSpPr>
            <a:xfrm rot="5400000">
              <a:off x="-600318" y="2175318"/>
              <a:ext cx="1428750" cy="792861"/>
              <a:chOff x="14215182" y="-5691594"/>
              <a:chExt cx="1428750" cy="792861"/>
            </a:xfrm>
          </p:grpSpPr>
          <p:sp>
            <p:nvSpPr>
              <p:cNvPr id="2041" name="Google Shape;2041;p21"/>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21"/>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21"/>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21"/>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21"/>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21"/>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21"/>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8" name="Google Shape;2048;p21"/>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49" name="Google Shape;2049;p21"/>
            <p:cNvGrpSpPr/>
            <p:nvPr/>
          </p:nvGrpSpPr>
          <p:grpSpPr>
            <a:xfrm flipH="1">
              <a:off x="8222881" y="4603993"/>
              <a:ext cx="1149715" cy="716496"/>
              <a:chOff x="133718" y="4039352"/>
              <a:chExt cx="1600161" cy="997211"/>
            </a:xfrm>
          </p:grpSpPr>
          <p:grpSp>
            <p:nvGrpSpPr>
              <p:cNvPr id="2050" name="Google Shape;2050;p21"/>
              <p:cNvGrpSpPr/>
              <p:nvPr/>
            </p:nvGrpSpPr>
            <p:grpSpPr>
              <a:xfrm>
                <a:off x="133718" y="4039352"/>
                <a:ext cx="1600161" cy="997211"/>
                <a:chOff x="286124" y="3828285"/>
                <a:chExt cx="1817125" cy="1132422"/>
              </a:xfrm>
            </p:grpSpPr>
            <p:sp>
              <p:nvSpPr>
                <p:cNvPr id="2051" name="Google Shape;2051;p21"/>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2" name="Google Shape;2052;p21"/>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3" name="Google Shape;2053;p21"/>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21"/>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21"/>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21"/>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21"/>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58" name="Google Shape;2058;p21"/>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grpSp>
        <p:nvGrpSpPr>
          <p:cNvPr id="2059" name="Google Shape;2059;p21"/>
          <p:cNvGrpSpPr/>
          <p:nvPr/>
        </p:nvGrpSpPr>
        <p:grpSpPr>
          <a:xfrm>
            <a:off x="189768" y="114631"/>
            <a:ext cx="8856464" cy="4882230"/>
            <a:chOff x="189768" y="114631"/>
            <a:chExt cx="8856464" cy="4882230"/>
          </a:xfrm>
        </p:grpSpPr>
        <p:grpSp>
          <p:nvGrpSpPr>
            <p:cNvPr id="2060" name="Google Shape;2060;p21"/>
            <p:cNvGrpSpPr/>
            <p:nvPr/>
          </p:nvGrpSpPr>
          <p:grpSpPr>
            <a:xfrm>
              <a:off x="189768" y="4750555"/>
              <a:ext cx="2849884" cy="246305"/>
              <a:chOff x="200943" y="-1654195"/>
              <a:chExt cx="2849884" cy="246305"/>
            </a:xfrm>
          </p:grpSpPr>
          <p:sp>
            <p:nvSpPr>
              <p:cNvPr id="2061" name="Google Shape;2061;p21"/>
              <p:cNvSpPr/>
              <p:nvPr/>
            </p:nvSpPr>
            <p:spPr>
              <a:xfrm>
                <a:off x="200943" y="-1654195"/>
                <a:ext cx="104775" cy="228600"/>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21"/>
              <p:cNvSpPr/>
              <p:nvPr/>
            </p:nvSpPr>
            <p:spPr>
              <a:xfrm>
                <a:off x="380081" y="-1563160"/>
                <a:ext cx="95250" cy="19050"/>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21"/>
              <p:cNvSpPr/>
              <p:nvPr/>
            </p:nvSpPr>
            <p:spPr>
              <a:xfrm>
                <a:off x="397066" y="-1500449"/>
                <a:ext cx="95250" cy="28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21"/>
              <p:cNvSpPr/>
              <p:nvPr/>
            </p:nvSpPr>
            <p:spPr>
              <a:xfrm>
                <a:off x="550544" y="-1599841"/>
                <a:ext cx="133350" cy="152400"/>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5" name="Google Shape;2065;p21"/>
              <p:cNvSpPr/>
              <p:nvPr/>
            </p:nvSpPr>
            <p:spPr>
              <a:xfrm>
                <a:off x="688264" y="-1562446"/>
                <a:ext cx="133350" cy="104775"/>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6" name="Google Shape;2066;p21"/>
              <p:cNvSpPr/>
              <p:nvPr/>
            </p:nvSpPr>
            <p:spPr>
              <a:xfrm>
                <a:off x="823670" y="-1602988"/>
                <a:ext cx="76200" cy="57150"/>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21"/>
              <p:cNvSpPr/>
              <p:nvPr/>
            </p:nvSpPr>
            <p:spPr>
              <a:xfrm>
                <a:off x="944525" y="-1581712"/>
                <a:ext cx="85725" cy="114300"/>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21"/>
              <p:cNvSpPr/>
              <p:nvPr/>
            </p:nvSpPr>
            <p:spPr>
              <a:xfrm>
                <a:off x="1082215" y="-1585060"/>
                <a:ext cx="57150" cy="161925"/>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21"/>
              <p:cNvSpPr/>
              <p:nvPr/>
            </p:nvSpPr>
            <p:spPr>
              <a:xfrm>
                <a:off x="1171047" y="-1612475"/>
                <a:ext cx="85725" cy="142875"/>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21"/>
              <p:cNvSpPr/>
              <p:nvPr/>
            </p:nvSpPr>
            <p:spPr>
              <a:xfrm>
                <a:off x="1286685" y="-1550765"/>
                <a:ext cx="66675" cy="142875"/>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21"/>
              <p:cNvSpPr/>
              <p:nvPr/>
            </p:nvSpPr>
            <p:spPr>
              <a:xfrm>
                <a:off x="1370524" y="-1589560"/>
                <a:ext cx="57150" cy="171450"/>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21"/>
              <p:cNvSpPr/>
              <p:nvPr/>
            </p:nvSpPr>
            <p:spPr>
              <a:xfrm>
                <a:off x="1480726" y="-1544455"/>
                <a:ext cx="114300" cy="28575"/>
              </a:xfrm>
              <a:custGeom>
                <a:avLst/>
                <a:gdLst/>
                <a:ahLst/>
                <a:cxnLst/>
                <a:rect l="l" t="t" r="r" b="b"/>
                <a:pathLst>
                  <a:path w="114300" h="28575" extrusionOk="0">
                    <a:moveTo>
                      <a:pt x="106490" y="691"/>
                    </a:moveTo>
                    <a:cubicBezTo>
                      <a:pt x="75438" y="14693"/>
                      <a:pt x="40862" y="19265"/>
                      <a:pt x="7144" y="14788"/>
                    </a:cubicBezTo>
                    <a:cubicBezTo>
                      <a:pt x="3334" y="14312"/>
                      <a:pt x="0" y="18408"/>
                      <a:pt x="0" y="21932"/>
                    </a:cubicBezTo>
                    <a:cubicBezTo>
                      <a:pt x="0" y="26218"/>
                      <a:pt x="3334" y="28600"/>
                      <a:pt x="7144" y="29076"/>
                    </a:cubicBezTo>
                    <a:cubicBezTo>
                      <a:pt x="43529" y="33934"/>
                      <a:pt x="80296" y="28123"/>
                      <a:pt x="113729" y="13074"/>
                    </a:cubicBezTo>
                    <a:cubicBezTo>
                      <a:pt x="122111" y="9264"/>
                      <a:pt x="114871" y="-3023"/>
                      <a:pt x="106490" y="6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21"/>
              <p:cNvSpPr/>
              <p:nvPr/>
            </p:nvSpPr>
            <p:spPr>
              <a:xfrm>
                <a:off x="1647002" y="-1556761"/>
                <a:ext cx="104775" cy="85725"/>
              </a:xfrm>
              <a:custGeom>
                <a:avLst/>
                <a:gdLst/>
                <a:ahLst/>
                <a:cxnLst/>
                <a:rect l="l" t="t" r="r" b="b"/>
                <a:pathLst>
                  <a:path w="104775" h="85725" extrusionOk="0">
                    <a:moveTo>
                      <a:pt x="73278" y="4901"/>
                    </a:moveTo>
                    <a:cubicBezTo>
                      <a:pt x="69944" y="-3386"/>
                      <a:pt x="57276" y="-528"/>
                      <a:pt x="59466" y="8711"/>
                    </a:cubicBezTo>
                    <a:cubicBezTo>
                      <a:pt x="63277" y="24046"/>
                      <a:pt x="63943" y="40144"/>
                      <a:pt x="60991" y="55669"/>
                    </a:cubicBezTo>
                    <a:cubicBezTo>
                      <a:pt x="59276" y="64528"/>
                      <a:pt x="54799" y="80149"/>
                      <a:pt x="42703" y="76720"/>
                    </a:cubicBezTo>
                    <a:cubicBezTo>
                      <a:pt x="31082" y="73481"/>
                      <a:pt x="21176" y="59479"/>
                      <a:pt x="16890" y="48811"/>
                    </a:cubicBezTo>
                    <a:cubicBezTo>
                      <a:pt x="13080" y="39191"/>
                      <a:pt x="12318" y="26809"/>
                      <a:pt x="21081" y="19665"/>
                    </a:cubicBezTo>
                    <a:cubicBezTo>
                      <a:pt x="26986" y="14902"/>
                      <a:pt x="38797" y="11664"/>
                      <a:pt x="43941" y="19189"/>
                    </a:cubicBezTo>
                    <a:cubicBezTo>
                      <a:pt x="49084" y="26713"/>
                      <a:pt x="61467" y="19570"/>
                      <a:pt x="56323" y="11950"/>
                    </a:cubicBezTo>
                    <a:cubicBezTo>
                      <a:pt x="47941" y="-433"/>
                      <a:pt x="32606" y="-1957"/>
                      <a:pt x="19747" y="3853"/>
                    </a:cubicBezTo>
                    <a:cubicBezTo>
                      <a:pt x="4793" y="10616"/>
                      <a:pt x="-1779" y="25951"/>
                      <a:pt x="411" y="41763"/>
                    </a:cubicBezTo>
                    <a:cubicBezTo>
                      <a:pt x="2888" y="59289"/>
                      <a:pt x="15175" y="77005"/>
                      <a:pt x="30129" y="86340"/>
                    </a:cubicBezTo>
                    <a:cubicBezTo>
                      <a:pt x="37845" y="91198"/>
                      <a:pt x="47274" y="93007"/>
                      <a:pt x="55847" y="89197"/>
                    </a:cubicBezTo>
                    <a:cubicBezTo>
                      <a:pt x="63181" y="85959"/>
                      <a:pt x="67944" y="79196"/>
                      <a:pt x="70992" y="72052"/>
                    </a:cubicBezTo>
                    <a:cubicBezTo>
                      <a:pt x="74516" y="63670"/>
                      <a:pt x="76326" y="54431"/>
                      <a:pt x="76993" y="45097"/>
                    </a:cubicBezTo>
                    <a:cubicBezTo>
                      <a:pt x="83565" y="56812"/>
                      <a:pt x="90899" y="68052"/>
                      <a:pt x="98995" y="78815"/>
                    </a:cubicBezTo>
                    <a:cubicBezTo>
                      <a:pt x="101377" y="81958"/>
                      <a:pt x="105187" y="83482"/>
                      <a:pt x="108806" y="81387"/>
                    </a:cubicBezTo>
                    <a:cubicBezTo>
                      <a:pt x="111854" y="79672"/>
                      <a:pt x="113664" y="74719"/>
                      <a:pt x="111378" y="71576"/>
                    </a:cubicBezTo>
                    <a:cubicBezTo>
                      <a:pt x="95947" y="51002"/>
                      <a:pt x="82993" y="28523"/>
                      <a:pt x="73278" y="4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21"/>
              <p:cNvSpPr/>
              <p:nvPr/>
            </p:nvSpPr>
            <p:spPr>
              <a:xfrm>
                <a:off x="1775556" y="-1565184"/>
                <a:ext cx="76200" cy="95250"/>
              </a:xfrm>
              <a:custGeom>
                <a:avLst/>
                <a:gdLst/>
                <a:ahLst/>
                <a:cxnLst/>
                <a:rect l="l" t="t" r="r" b="b"/>
                <a:pathLst>
                  <a:path w="76200" h="95250" extrusionOk="0">
                    <a:moveTo>
                      <a:pt x="73406" y="30850"/>
                    </a:moveTo>
                    <a:cubicBezTo>
                      <a:pt x="62643" y="29612"/>
                      <a:pt x="51880" y="29898"/>
                      <a:pt x="41212" y="31422"/>
                    </a:cubicBezTo>
                    <a:cubicBezTo>
                      <a:pt x="38545" y="22563"/>
                      <a:pt x="35687" y="13800"/>
                      <a:pt x="32163" y="5228"/>
                    </a:cubicBezTo>
                    <a:cubicBezTo>
                      <a:pt x="30734" y="1704"/>
                      <a:pt x="27401" y="-868"/>
                      <a:pt x="23400" y="275"/>
                    </a:cubicBezTo>
                    <a:cubicBezTo>
                      <a:pt x="20066" y="1227"/>
                      <a:pt x="16923" y="5514"/>
                      <a:pt x="18447" y="9038"/>
                    </a:cubicBezTo>
                    <a:cubicBezTo>
                      <a:pt x="21781" y="17325"/>
                      <a:pt x="24638" y="25707"/>
                      <a:pt x="27210" y="34184"/>
                    </a:cubicBezTo>
                    <a:cubicBezTo>
                      <a:pt x="19114" y="36279"/>
                      <a:pt x="11113" y="39042"/>
                      <a:pt x="3493" y="42661"/>
                    </a:cubicBezTo>
                    <a:cubicBezTo>
                      <a:pt x="-32" y="44280"/>
                      <a:pt x="-889" y="49329"/>
                      <a:pt x="921" y="52472"/>
                    </a:cubicBezTo>
                    <a:cubicBezTo>
                      <a:pt x="3017" y="56091"/>
                      <a:pt x="7208" y="56663"/>
                      <a:pt x="10732" y="55044"/>
                    </a:cubicBezTo>
                    <a:cubicBezTo>
                      <a:pt x="17209" y="51996"/>
                      <a:pt x="24067" y="49710"/>
                      <a:pt x="30925" y="47995"/>
                    </a:cubicBezTo>
                    <a:cubicBezTo>
                      <a:pt x="34925" y="64188"/>
                      <a:pt x="37592" y="80666"/>
                      <a:pt x="38545" y="97430"/>
                    </a:cubicBezTo>
                    <a:cubicBezTo>
                      <a:pt x="39021" y="106574"/>
                      <a:pt x="53309" y="106669"/>
                      <a:pt x="52832" y="97430"/>
                    </a:cubicBezTo>
                    <a:cubicBezTo>
                      <a:pt x="51880" y="79904"/>
                      <a:pt x="49118" y="62473"/>
                      <a:pt x="45022" y="45423"/>
                    </a:cubicBezTo>
                    <a:cubicBezTo>
                      <a:pt x="54452" y="44280"/>
                      <a:pt x="63977" y="44185"/>
                      <a:pt x="73502" y="45233"/>
                    </a:cubicBezTo>
                    <a:cubicBezTo>
                      <a:pt x="77312" y="45709"/>
                      <a:pt x="80645" y="41613"/>
                      <a:pt x="80645" y="38089"/>
                    </a:cubicBezTo>
                    <a:cubicBezTo>
                      <a:pt x="80645" y="33898"/>
                      <a:pt x="77312" y="31422"/>
                      <a:pt x="73502" y="309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21"/>
              <p:cNvSpPr/>
              <p:nvPr/>
            </p:nvSpPr>
            <p:spPr>
              <a:xfrm>
                <a:off x="1871134" y="-1617518"/>
                <a:ext cx="114300" cy="142875"/>
              </a:xfrm>
              <a:custGeom>
                <a:avLst/>
                <a:gdLst/>
                <a:ahLst/>
                <a:cxnLst/>
                <a:rect l="l" t="t" r="r" b="b"/>
                <a:pathLst>
                  <a:path w="114300" h="142875" extrusionOk="0">
                    <a:moveTo>
                      <a:pt x="93748" y="64229"/>
                    </a:moveTo>
                    <a:cubicBezTo>
                      <a:pt x="93177" y="62134"/>
                      <a:pt x="91843" y="60229"/>
                      <a:pt x="89081" y="59371"/>
                    </a:cubicBezTo>
                    <a:cubicBezTo>
                      <a:pt x="75841" y="55466"/>
                      <a:pt x="62030" y="53466"/>
                      <a:pt x="48219" y="53847"/>
                    </a:cubicBezTo>
                    <a:cubicBezTo>
                      <a:pt x="44980" y="53847"/>
                      <a:pt x="41551" y="53847"/>
                      <a:pt x="38408" y="54513"/>
                    </a:cubicBezTo>
                    <a:cubicBezTo>
                      <a:pt x="34598" y="55276"/>
                      <a:pt x="32502" y="58514"/>
                      <a:pt x="30407" y="61562"/>
                    </a:cubicBezTo>
                    <a:cubicBezTo>
                      <a:pt x="28311" y="64610"/>
                      <a:pt x="26692" y="68039"/>
                      <a:pt x="25263" y="71468"/>
                    </a:cubicBezTo>
                    <a:cubicBezTo>
                      <a:pt x="21453" y="49370"/>
                      <a:pt x="17739" y="27272"/>
                      <a:pt x="13928" y="5174"/>
                    </a:cubicBezTo>
                    <a:cubicBezTo>
                      <a:pt x="12405" y="-3875"/>
                      <a:pt x="-1407" y="-65"/>
                      <a:pt x="117" y="8984"/>
                    </a:cubicBezTo>
                    <a:cubicBezTo>
                      <a:pt x="7642" y="53180"/>
                      <a:pt x="15262" y="97376"/>
                      <a:pt x="22787" y="141572"/>
                    </a:cubicBezTo>
                    <a:cubicBezTo>
                      <a:pt x="24311" y="150621"/>
                      <a:pt x="38122" y="146811"/>
                      <a:pt x="36598" y="137762"/>
                    </a:cubicBezTo>
                    <a:cubicBezTo>
                      <a:pt x="36312" y="135952"/>
                      <a:pt x="35931" y="134047"/>
                      <a:pt x="35645" y="132238"/>
                    </a:cubicBezTo>
                    <a:cubicBezTo>
                      <a:pt x="48981" y="145668"/>
                      <a:pt x="70412" y="149287"/>
                      <a:pt x="87843" y="142906"/>
                    </a:cubicBezTo>
                    <a:cubicBezTo>
                      <a:pt x="105940" y="136238"/>
                      <a:pt x="118894" y="119379"/>
                      <a:pt x="116513" y="99472"/>
                    </a:cubicBezTo>
                    <a:cubicBezTo>
                      <a:pt x="114703" y="85089"/>
                      <a:pt x="106131" y="71373"/>
                      <a:pt x="93653" y="64229"/>
                    </a:cubicBezTo>
                    <a:close/>
                    <a:moveTo>
                      <a:pt x="94510" y="122713"/>
                    </a:moveTo>
                    <a:cubicBezTo>
                      <a:pt x="86509" y="130333"/>
                      <a:pt x="73650" y="133190"/>
                      <a:pt x="63077" y="131095"/>
                    </a:cubicBezTo>
                    <a:cubicBezTo>
                      <a:pt x="50886" y="128713"/>
                      <a:pt x="41361" y="120617"/>
                      <a:pt x="37360" y="108425"/>
                    </a:cubicBezTo>
                    <a:cubicBezTo>
                      <a:pt x="33074" y="95376"/>
                      <a:pt x="34788" y="79945"/>
                      <a:pt x="42980" y="68515"/>
                    </a:cubicBezTo>
                    <a:cubicBezTo>
                      <a:pt x="51362" y="67944"/>
                      <a:pt x="59648" y="68325"/>
                      <a:pt x="67935" y="69468"/>
                    </a:cubicBezTo>
                    <a:cubicBezTo>
                      <a:pt x="68888" y="71754"/>
                      <a:pt x="70888" y="73563"/>
                      <a:pt x="74222" y="73468"/>
                    </a:cubicBezTo>
                    <a:cubicBezTo>
                      <a:pt x="85556" y="72992"/>
                      <a:pt x="95272" y="80898"/>
                      <a:pt x="99939" y="91661"/>
                    </a:cubicBezTo>
                    <a:cubicBezTo>
                      <a:pt x="104606" y="102519"/>
                      <a:pt x="103178" y="114426"/>
                      <a:pt x="94510" y="12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21"/>
              <p:cNvSpPr/>
              <p:nvPr/>
            </p:nvSpPr>
            <p:spPr>
              <a:xfrm>
                <a:off x="2028185" y="-1533152"/>
                <a:ext cx="66675" cy="19050"/>
              </a:xfrm>
              <a:custGeom>
                <a:avLst/>
                <a:gdLst/>
                <a:ahLst/>
                <a:cxnLst/>
                <a:rect l="l" t="t" r="r" b="b"/>
                <a:pathLst>
                  <a:path w="66675" h="19050" extrusionOk="0">
                    <a:moveTo>
                      <a:pt x="59950" y="151"/>
                    </a:moveTo>
                    <a:cubicBezTo>
                      <a:pt x="41662" y="3008"/>
                      <a:pt x="23470" y="5961"/>
                      <a:pt x="5182" y="8819"/>
                    </a:cubicBezTo>
                    <a:cubicBezTo>
                      <a:pt x="1372" y="9390"/>
                      <a:pt x="-724" y="14153"/>
                      <a:pt x="229" y="17582"/>
                    </a:cubicBezTo>
                    <a:cubicBezTo>
                      <a:pt x="1372" y="21677"/>
                      <a:pt x="5182" y="23201"/>
                      <a:pt x="8992" y="22535"/>
                    </a:cubicBezTo>
                    <a:cubicBezTo>
                      <a:pt x="27280" y="19677"/>
                      <a:pt x="45472" y="16724"/>
                      <a:pt x="63760" y="13867"/>
                    </a:cubicBezTo>
                    <a:cubicBezTo>
                      <a:pt x="67570" y="13295"/>
                      <a:pt x="69666" y="8533"/>
                      <a:pt x="68713" y="5104"/>
                    </a:cubicBezTo>
                    <a:cubicBezTo>
                      <a:pt x="67570" y="1008"/>
                      <a:pt x="63760" y="-516"/>
                      <a:pt x="59950" y="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21"/>
              <p:cNvSpPr/>
              <p:nvPr/>
            </p:nvSpPr>
            <p:spPr>
              <a:xfrm>
                <a:off x="2137246" y="-1570315"/>
                <a:ext cx="85725" cy="95250"/>
              </a:xfrm>
              <a:custGeom>
                <a:avLst/>
                <a:gdLst/>
                <a:ahLst/>
                <a:cxnLst/>
                <a:rect l="l" t="t" r="r" b="b"/>
                <a:pathLst>
                  <a:path w="85725" h="95250" extrusionOk="0">
                    <a:moveTo>
                      <a:pt x="84239" y="77891"/>
                    </a:moveTo>
                    <a:cubicBezTo>
                      <a:pt x="64617" y="88464"/>
                      <a:pt x="36709" y="87607"/>
                      <a:pt x="22517" y="68461"/>
                    </a:cubicBezTo>
                    <a:cubicBezTo>
                      <a:pt x="16516" y="60365"/>
                      <a:pt x="13087" y="49602"/>
                      <a:pt x="14802" y="39505"/>
                    </a:cubicBezTo>
                    <a:cubicBezTo>
                      <a:pt x="16421" y="29980"/>
                      <a:pt x="22231" y="22456"/>
                      <a:pt x="30804" y="17979"/>
                    </a:cubicBezTo>
                    <a:cubicBezTo>
                      <a:pt x="39853" y="13216"/>
                      <a:pt x="50711" y="12931"/>
                      <a:pt x="59283" y="18550"/>
                    </a:cubicBezTo>
                    <a:cubicBezTo>
                      <a:pt x="66999" y="23599"/>
                      <a:pt x="74142" y="11216"/>
                      <a:pt x="66523" y="6168"/>
                    </a:cubicBezTo>
                    <a:cubicBezTo>
                      <a:pt x="43663" y="-8786"/>
                      <a:pt x="11182" y="5120"/>
                      <a:pt x="2515" y="29980"/>
                    </a:cubicBezTo>
                    <a:cubicBezTo>
                      <a:pt x="-7296" y="58365"/>
                      <a:pt x="12897" y="89035"/>
                      <a:pt x="40615" y="96655"/>
                    </a:cubicBezTo>
                    <a:cubicBezTo>
                      <a:pt x="57664" y="101323"/>
                      <a:pt x="76143" y="98465"/>
                      <a:pt x="91478" y="90083"/>
                    </a:cubicBezTo>
                    <a:cubicBezTo>
                      <a:pt x="99574" y="85702"/>
                      <a:pt x="92335" y="73414"/>
                      <a:pt x="84239" y="777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21"/>
              <p:cNvSpPr/>
              <p:nvPr/>
            </p:nvSpPr>
            <p:spPr>
              <a:xfrm>
                <a:off x="2282057" y="-1615730"/>
                <a:ext cx="57150" cy="161925"/>
              </a:xfrm>
              <a:custGeom>
                <a:avLst/>
                <a:gdLst/>
                <a:ahLst/>
                <a:cxnLst/>
                <a:rect l="l" t="t" r="r" b="b"/>
                <a:pathLst>
                  <a:path w="57150" h="161925" extrusionOk="0">
                    <a:moveTo>
                      <a:pt x="16580" y="81681"/>
                    </a:moveTo>
                    <a:cubicBezTo>
                      <a:pt x="13818" y="68251"/>
                      <a:pt x="13437" y="54059"/>
                      <a:pt x="15818" y="40533"/>
                    </a:cubicBezTo>
                    <a:cubicBezTo>
                      <a:pt x="17057" y="33675"/>
                      <a:pt x="18485" y="25960"/>
                      <a:pt x="22486" y="20150"/>
                    </a:cubicBezTo>
                    <a:cubicBezTo>
                      <a:pt x="25534" y="15864"/>
                      <a:pt x="33916" y="10530"/>
                      <a:pt x="37821" y="16911"/>
                    </a:cubicBezTo>
                    <a:cubicBezTo>
                      <a:pt x="42679" y="24722"/>
                      <a:pt x="55061" y="17483"/>
                      <a:pt x="50203" y="9672"/>
                    </a:cubicBezTo>
                    <a:cubicBezTo>
                      <a:pt x="40298" y="-6044"/>
                      <a:pt x="19057" y="-900"/>
                      <a:pt x="10199" y="12911"/>
                    </a:cubicBezTo>
                    <a:cubicBezTo>
                      <a:pt x="674" y="27770"/>
                      <a:pt x="-755" y="49296"/>
                      <a:pt x="292" y="66537"/>
                    </a:cubicBezTo>
                    <a:cubicBezTo>
                      <a:pt x="2674" y="103303"/>
                      <a:pt x="20200" y="138736"/>
                      <a:pt x="49346" y="161596"/>
                    </a:cubicBezTo>
                    <a:cubicBezTo>
                      <a:pt x="56490" y="167216"/>
                      <a:pt x="66682" y="157120"/>
                      <a:pt x="59443" y="151500"/>
                    </a:cubicBezTo>
                    <a:cubicBezTo>
                      <a:pt x="37250" y="134069"/>
                      <a:pt x="22200" y="109399"/>
                      <a:pt x="16580" y="81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21"/>
              <p:cNvSpPr/>
              <p:nvPr/>
            </p:nvSpPr>
            <p:spPr>
              <a:xfrm>
                <a:off x="2372321" y="-1583994"/>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21"/>
              <p:cNvSpPr/>
              <p:nvPr/>
            </p:nvSpPr>
            <p:spPr>
              <a:xfrm>
                <a:off x="2478061" y="-1615977"/>
                <a:ext cx="66675" cy="180975"/>
              </a:xfrm>
              <a:custGeom>
                <a:avLst/>
                <a:gdLst/>
                <a:ahLst/>
                <a:cxnLst/>
                <a:rect l="l" t="t" r="r" b="b"/>
                <a:pathLst>
                  <a:path w="66675" h="180975" extrusionOk="0">
                    <a:moveTo>
                      <a:pt x="10314" y="1347"/>
                    </a:moveTo>
                    <a:cubicBezTo>
                      <a:pt x="2885" y="-4083"/>
                      <a:pt x="-4259" y="8300"/>
                      <a:pt x="3075" y="13729"/>
                    </a:cubicBezTo>
                    <a:cubicBezTo>
                      <a:pt x="52510" y="50210"/>
                      <a:pt x="67941" y="123934"/>
                      <a:pt x="38223" y="177464"/>
                    </a:cubicBezTo>
                    <a:cubicBezTo>
                      <a:pt x="33746" y="185465"/>
                      <a:pt x="46128" y="192704"/>
                      <a:pt x="50605" y="184703"/>
                    </a:cubicBezTo>
                    <a:cubicBezTo>
                      <a:pt x="84324" y="123838"/>
                      <a:pt x="66131" y="42590"/>
                      <a:pt x="10314" y="13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21"/>
              <p:cNvSpPr/>
              <p:nvPr/>
            </p:nvSpPr>
            <p:spPr>
              <a:xfrm>
                <a:off x="2568189" y="-1508563"/>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21"/>
              <p:cNvSpPr/>
              <p:nvPr/>
            </p:nvSpPr>
            <p:spPr>
              <a:xfrm>
                <a:off x="2642704" y="-1554624"/>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21"/>
              <p:cNvSpPr/>
              <p:nvPr/>
            </p:nvSpPr>
            <p:spPr>
              <a:xfrm>
                <a:off x="2665755" y="-1506142"/>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21"/>
              <p:cNvSpPr/>
              <p:nvPr/>
            </p:nvSpPr>
            <p:spPr>
              <a:xfrm>
                <a:off x="2792270" y="-1569890"/>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21"/>
              <p:cNvSpPr/>
              <p:nvPr/>
            </p:nvSpPr>
            <p:spPr>
              <a:xfrm>
                <a:off x="2924156" y="-1560673"/>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21"/>
              <p:cNvSpPr/>
              <p:nvPr/>
            </p:nvSpPr>
            <p:spPr>
              <a:xfrm>
                <a:off x="3037778" y="-1577768"/>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21"/>
              <p:cNvSpPr/>
              <p:nvPr/>
            </p:nvSpPr>
            <p:spPr>
              <a:xfrm>
                <a:off x="3022252" y="-1592532"/>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88" name="Google Shape;2088;p21"/>
            <p:cNvGrpSpPr/>
            <p:nvPr/>
          </p:nvGrpSpPr>
          <p:grpSpPr>
            <a:xfrm>
              <a:off x="712752" y="114631"/>
              <a:ext cx="597235" cy="368586"/>
              <a:chOff x="4781428" y="-2004357"/>
              <a:chExt cx="597235" cy="368586"/>
            </a:xfrm>
          </p:grpSpPr>
          <p:sp>
            <p:nvSpPr>
              <p:cNvPr id="2089" name="Google Shape;2089;p21"/>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21"/>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21"/>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21"/>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21"/>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21"/>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21"/>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21"/>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21"/>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21"/>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21"/>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21"/>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21"/>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21"/>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21"/>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21"/>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05" name="Google Shape;2105;p21"/>
            <p:cNvGrpSpPr/>
            <p:nvPr/>
          </p:nvGrpSpPr>
          <p:grpSpPr>
            <a:xfrm>
              <a:off x="8397172" y="746921"/>
              <a:ext cx="649061" cy="179413"/>
              <a:chOff x="-2141812" y="-334602"/>
              <a:chExt cx="612321" cy="169258"/>
            </a:xfrm>
          </p:grpSpPr>
          <p:sp>
            <p:nvSpPr>
              <p:cNvPr id="2106" name="Google Shape;2106;p21"/>
              <p:cNvSpPr/>
              <p:nvPr/>
            </p:nvSpPr>
            <p:spPr>
              <a:xfrm>
                <a:off x="-2141812" y="-284790"/>
                <a:ext cx="115157" cy="70866"/>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21"/>
              <p:cNvSpPr/>
              <p:nvPr/>
            </p:nvSpPr>
            <p:spPr>
              <a:xfrm>
                <a:off x="-1999582" y="-297964"/>
                <a:ext cx="79724" cy="88582"/>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21"/>
              <p:cNvSpPr/>
              <p:nvPr/>
            </p:nvSpPr>
            <p:spPr>
              <a:xfrm>
                <a:off x="-1901427" y="-245068"/>
                <a:ext cx="79724" cy="79724"/>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21"/>
              <p:cNvSpPr/>
              <p:nvPr/>
            </p:nvSpPr>
            <p:spPr>
              <a:xfrm>
                <a:off x="-1802938" y="-321434"/>
                <a:ext cx="62008" cy="132874"/>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21"/>
              <p:cNvSpPr/>
              <p:nvPr/>
            </p:nvSpPr>
            <p:spPr>
              <a:xfrm>
                <a:off x="-1736953" y="-295378"/>
                <a:ext cx="97441" cy="106299"/>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21"/>
              <p:cNvSpPr/>
              <p:nvPr/>
            </p:nvSpPr>
            <p:spPr>
              <a:xfrm>
                <a:off x="-1635973" y="-319131"/>
                <a:ext cx="44291" cy="62008"/>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21"/>
              <p:cNvSpPr/>
              <p:nvPr/>
            </p:nvSpPr>
            <p:spPr>
              <a:xfrm>
                <a:off x="-1573782" y="-334602"/>
                <a:ext cx="44291" cy="168307"/>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13"/>
        <p:cNvGrpSpPr/>
        <p:nvPr/>
      </p:nvGrpSpPr>
      <p:grpSpPr>
        <a:xfrm>
          <a:off x="0" y="0"/>
          <a:ext cx="0" cy="0"/>
          <a:chOff x="0" y="0"/>
          <a:chExt cx="0" cy="0"/>
        </a:xfrm>
      </p:grpSpPr>
      <p:grpSp>
        <p:nvGrpSpPr>
          <p:cNvPr id="2114" name="Google Shape;2114;p22"/>
          <p:cNvGrpSpPr/>
          <p:nvPr/>
        </p:nvGrpSpPr>
        <p:grpSpPr>
          <a:xfrm>
            <a:off x="7200" y="-1425"/>
            <a:ext cx="9144000" cy="5143500"/>
            <a:chOff x="7200" y="-1425"/>
            <a:chExt cx="9144000" cy="5143500"/>
          </a:xfrm>
        </p:grpSpPr>
        <p:grpSp>
          <p:nvGrpSpPr>
            <p:cNvPr id="2115" name="Google Shape;2115;p22"/>
            <p:cNvGrpSpPr/>
            <p:nvPr/>
          </p:nvGrpSpPr>
          <p:grpSpPr>
            <a:xfrm>
              <a:off x="7200" y="733564"/>
              <a:ext cx="9144000" cy="3674946"/>
              <a:chOff x="7200" y="733564"/>
              <a:chExt cx="9144000" cy="3674946"/>
            </a:xfrm>
          </p:grpSpPr>
          <p:cxnSp>
            <p:nvCxnSpPr>
              <p:cNvPr id="2116" name="Google Shape;2116;p22"/>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117" name="Google Shape;2117;p22"/>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118" name="Google Shape;2118;p22"/>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119" name="Google Shape;2119;p22"/>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120" name="Google Shape;2120;p22"/>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121" name="Google Shape;2121;p22"/>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2122" name="Google Shape;2122;p22"/>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3" name="Google Shape;2123;p22"/>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4" name="Google Shape;2124;p22"/>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5" name="Google Shape;2125;p22"/>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6" name="Google Shape;2126;p22"/>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7" name="Google Shape;2127;p22"/>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8" name="Google Shape;2128;p22"/>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129" name="Google Shape;2129;p22"/>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30" name="Google Shape;2130;p22"/>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31" name="Google Shape;2131;p22"/>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32" name="Google Shape;2132;p22"/>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33" name="Google Shape;2133;p22"/>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34" name="Google Shape;2134;p22"/>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35" name="Google Shape;2135;p22"/>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36" name="Google Shape;2136;p22"/>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37" name="Google Shape;2137;p22"/>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38" name="Google Shape;2138;p22"/>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39" name="Google Shape;2139;p22"/>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40" name="Google Shape;2140;p22"/>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41" name="Google Shape;2141;p22"/>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42" name="Google Shape;2142;p22"/>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43" name="Google Shape;2143;p22"/>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44" name="Google Shape;2144;p22"/>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2145" name="Google Shape;2145;p22"/>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2146" name="Google Shape;2146;p22"/>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grpSp>
        <p:nvGrpSpPr>
          <p:cNvPr id="2147" name="Google Shape;2147;p22"/>
          <p:cNvGrpSpPr/>
          <p:nvPr/>
        </p:nvGrpSpPr>
        <p:grpSpPr>
          <a:xfrm>
            <a:off x="129005" y="299083"/>
            <a:ext cx="8792845" cy="4693854"/>
            <a:chOff x="129005" y="299083"/>
            <a:chExt cx="8792845" cy="4693854"/>
          </a:xfrm>
        </p:grpSpPr>
        <p:grpSp>
          <p:nvGrpSpPr>
            <p:cNvPr id="2148" name="Google Shape;2148;p22"/>
            <p:cNvGrpSpPr/>
            <p:nvPr/>
          </p:nvGrpSpPr>
          <p:grpSpPr>
            <a:xfrm>
              <a:off x="129005" y="4754464"/>
              <a:ext cx="2754397" cy="238473"/>
              <a:chOff x="192755" y="-1948686"/>
              <a:chExt cx="2754397" cy="238473"/>
            </a:xfrm>
          </p:grpSpPr>
          <p:sp>
            <p:nvSpPr>
              <p:cNvPr id="2149" name="Google Shape;2149;p22"/>
              <p:cNvSpPr/>
              <p:nvPr/>
            </p:nvSpPr>
            <p:spPr>
              <a:xfrm>
                <a:off x="192755" y="-1938813"/>
                <a:ext cx="123825" cy="228600"/>
              </a:xfrm>
              <a:custGeom>
                <a:avLst/>
                <a:gdLst/>
                <a:ahLst/>
                <a:cxnLst/>
                <a:rect l="l" t="t" r="r" b="b"/>
                <a:pathLst>
                  <a:path w="123825" h="228600" extrusionOk="0">
                    <a:moveTo>
                      <a:pt x="69056" y="619"/>
                    </a:moveTo>
                    <a:cubicBezTo>
                      <a:pt x="45625" y="4239"/>
                      <a:pt x="27241" y="21860"/>
                      <a:pt x="17240" y="42624"/>
                    </a:cubicBezTo>
                    <a:cubicBezTo>
                      <a:pt x="5810" y="66437"/>
                      <a:pt x="4858" y="92821"/>
                      <a:pt x="6667" y="118729"/>
                    </a:cubicBezTo>
                    <a:cubicBezTo>
                      <a:pt x="3048" y="119396"/>
                      <a:pt x="0" y="121682"/>
                      <a:pt x="0" y="125778"/>
                    </a:cubicBezTo>
                    <a:cubicBezTo>
                      <a:pt x="0" y="129302"/>
                      <a:pt x="3334" y="133398"/>
                      <a:pt x="7144" y="132921"/>
                    </a:cubicBezTo>
                    <a:cubicBezTo>
                      <a:pt x="7429" y="132921"/>
                      <a:pt x="7620" y="132921"/>
                      <a:pt x="7906" y="132921"/>
                    </a:cubicBezTo>
                    <a:cubicBezTo>
                      <a:pt x="10858" y="164449"/>
                      <a:pt x="14478" y="195882"/>
                      <a:pt x="17716" y="227409"/>
                    </a:cubicBezTo>
                    <a:cubicBezTo>
                      <a:pt x="18669" y="236458"/>
                      <a:pt x="32956" y="236553"/>
                      <a:pt x="32004" y="227409"/>
                    </a:cubicBezTo>
                    <a:lnTo>
                      <a:pt x="23622" y="147590"/>
                    </a:lnTo>
                    <a:cubicBezTo>
                      <a:pt x="23050" y="142161"/>
                      <a:pt x="22479" y="136731"/>
                      <a:pt x="21907" y="131207"/>
                    </a:cubicBezTo>
                    <a:cubicBezTo>
                      <a:pt x="37243" y="129302"/>
                      <a:pt x="52578" y="127397"/>
                      <a:pt x="67913" y="125397"/>
                    </a:cubicBezTo>
                    <a:cubicBezTo>
                      <a:pt x="71723" y="124920"/>
                      <a:pt x="75057" y="122444"/>
                      <a:pt x="75057" y="118253"/>
                    </a:cubicBezTo>
                    <a:cubicBezTo>
                      <a:pt x="75057" y="114729"/>
                      <a:pt x="71723" y="110633"/>
                      <a:pt x="67913" y="111109"/>
                    </a:cubicBezTo>
                    <a:cubicBezTo>
                      <a:pt x="52197" y="113109"/>
                      <a:pt x="36385" y="115110"/>
                      <a:pt x="20669" y="117015"/>
                    </a:cubicBezTo>
                    <a:cubicBezTo>
                      <a:pt x="19526" y="100917"/>
                      <a:pt x="19526" y="84725"/>
                      <a:pt x="23050" y="69009"/>
                    </a:cubicBezTo>
                    <a:cubicBezTo>
                      <a:pt x="27622" y="49006"/>
                      <a:pt x="38767" y="28527"/>
                      <a:pt x="57817" y="19002"/>
                    </a:cubicBezTo>
                    <a:cubicBezTo>
                      <a:pt x="75533" y="10144"/>
                      <a:pt x="100108" y="13383"/>
                      <a:pt x="111538" y="30623"/>
                    </a:cubicBezTo>
                    <a:cubicBezTo>
                      <a:pt x="116586" y="38243"/>
                      <a:pt x="128968" y="31099"/>
                      <a:pt x="123920" y="23384"/>
                    </a:cubicBezTo>
                    <a:cubicBezTo>
                      <a:pt x="111823" y="5286"/>
                      <a:pt x="90297" y="-2524"/>
                      <a:pt x="69056" y="7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22"/>
              <p:cNvSpPr/>
              <p:nvPr/>
            </p:nvSpPr>
            <p:spPr>
              <a:xfrm>
                <a:off x="368873" y="-1855411"/>
                <a:ext cx="76200" cy="19050"/>
              </a:xfrm>
              <a:custGeom>
                <a:avLst/>
                <a:gdLst/>
                <a:ahLst/>
                <a:cxnLst/>
                <a:rect l="l" t="t" r="r" b="b"/>
                <a:pathLst>
                  <a:path w="76200" h="19050" extrusionOk="0">
                    <a:moveTo>
                      <a:pt x="75057" y="14086"/>
                    </a:moveTo>
                    <a:cubicBezTo>
                      <a:pt x="83915" y="11705"/>
                      <a:pt x="80200" y="-2106"/>
                      <a:pt x="71247" y="275"/>
                    </a:cubicBezTo>
                    <a:cubicBezTo>
                      <a:pt x="50292" y="5799"/>
                      <a:pt x="28670" y="7228"/>
                      <a:pt x="7144" y="4561"/>
                    </a:cubicBezTo>
                    <a:cubicBezTo>
                      <a:pt x="3334" y="4085"/>
                      <a:pt x="0" y="8181"/>
                      <a:pt x="0" y="11705"/>
                    </a:cubicBezTo>
                    <a:cubicBezTo>
                      <a:pt x="0" y="15991"/>
                      <a:pt x="3334" y="18372"/>
                      <a:pt x="7144" y="18849"/>
                    </a:cubicBezTo>
                    <a:cubicBezTo>
                      <a:pt x="29813" y="21706"/>
                      <a:pt x="52959" y="19992"/>
                      <a:pt x="75057" y="14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22"/>
              <p:cNvSpPr/>
              <p:nvPr/>
            </p:nvSpPr>
            <p:spPr>
              <a:xfrm>
                <a:off x="374397" y="-1805579"/>
                <a:ext cx="95250" cy="19050"/>
              </a:xfrm>
              <a:custGeom>
                <a:avLst/>
                <a:gdLst/>
                <a:ahLst/>
                <a:cxnLst/>
                <a:rect l="l" t="t" r="r" b="b"/>
                <a:pathLst>
                  <a:path w="95250" h="19050" extrusionOk="0">
                    <a:moveTo>
                      <a:pt x="87725" y="258"/>
                    </a:moveTo>
                    <a:cubicBezTo>
                      <a:pt x="61151" y="5688"/>
                      <a:pt x="34004" y="6831"/>
                      <a:pt x="7144" y="4068"/>
                    </a:cubicBezTo>
                    <a:cubicBezTo>
                      <a:pt x="3334" y="3687"/>
                      <a:pt x="0" y="7593"/>
                      <a:pt x="0" y="11212"/>
                    </a:cubicBezTo>
                    <a:cubicBezTo>
                      <a:pt x="0" y="15403"/>
                      <a:pt x="3334" y="17975"/>
                      <a:pt x="7144" y="18356"/>
                    </a:cubicBezTo>
                    <a:cubicBezTo>
                      <a:pt x="35338" y="21309"/>
                      <a:pt x="63818" y="19689"/>
                      <a:pt x="91535" y="13974"/>
                    </a:cubicBezTo>
                    <a:cubicBezTo>
                      <a:pt x="100584" y="12165"/>
                      <a:pt x="96774" y="-1647"/>
                      <a:pt x="87725" y="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22"/>
              <p:cNvSpPr/>
              <p:nvPr/>
            </p:nvSpPr>
            <p:spPr>
              <a:xfrm>
                <a:off x="540067" y="-1897048"/>
                <a:ext cx="47625" cy="161925"/>
              </a:xfrm>
              <a:custGeom>
                <a:avLst/>
                <a:gdLst/>
                <a:ahLst/>
                <a:cxnLst/>
                <a:rect l="l" t="t" r="r" b="b"/>
                <a:pathLst>
                  <a:path w="47625" h="161925" extrusionOk="0">
                    <a:moveTo>
                      <a:pt x="51881" y="157450"/>
                    </a:moveTo>
                    <a:cubicBezTo>
                      <a:pt x="24259" y="145068"/>
                      <a:pt x="14448" y="114588"/>
                      <a:pt x="14257" y="86298"/>
                    </a:cubicBezTo>
                    <a:cubicBezTo>
                      <a:pt x="14257" y="70582"/>
                      <a:pt x="15591" y="54104"/>
                      <a:pt x="19020" y="38769"/>
                    </a:cubicBezTo>
                    <a:cubicBezTo>
                      <a:pt x="21115" y="29434"/>
                      <a:pt x="25402" y="14575"/>
                      <a:pt x="37117" y="14289"/>
                    </a:cubicBezTo>
                    <a:cubicBezTo>
                      <a:pt x="46261" y="14099"/>
                      <a:pt x="46357" y="-189"/>
                      <a:pt x="37117" y="2"/>
                    </a:cubicBezTo>
                    <a:cubicBezTo>
                      <a:pt x="22354" y="383"/>
                      <a:pt x="13400" y="11432"/>
                      <a:pt x="8447" y="24291"/>
                    </a:cubicBezTo>
                    <a:cubicBezTo>
                      <a:pt x="1875" y="41436"/>
                      <a:pt x="637" y="62200"/>
                      <a:pt x="65" y="80393"/>
                    </a:cubicBezTo>
                    <a:cubicBezTo>
                      <a:pt x="-983" y="114969"/>
                      <a:pt x="10448" y="154497"/>
                      <a:pt x="44642" y="169737"/>
                    </a:cubicBezTo>
                    <a:cubicBezTo>
                      <a:pt x="52929" y="173452"/>
                      <a:pt x="60263" y="161165"/>
                      <a:pt x="51881" y="157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22"/>
              <p:cNvSpPr/>
              <p:nvPr/>
            </p:nvSpPr>
            <p:spPr>
              <a:xfrm>
                <a:off x="632852" y="-1853845"/>
                <a:ext cx="114300" cy="133350"/>
              </a:xfrm>
              <a:custGeom>
                <a:avLst/>
                <a:gdLst/>
                <a:ahLst/>
                <a:cxnLst/>
                <a:rect l="l" t="t" r="r" b="b"/>
                <a:pathLst>
                  <a:path w="114300" h="133350" extrusionOk="0">
                    <a:moveTo>
                      <a:pt x="72920" y="60145"/>
                    </a:moveTo>
                    <a:cubicBezTo>
                      <a:pt x="83778" y="43857"/>
                      <a:pt x="94446" y="27379"/>
                      <a:pt x="104638" y="10615"/>
                    </a:cubicBezTo>
                    <a:cubicBezTo>
                      <a:pt x="109401" y="2709"/>
                      <a:pt x="97113" y="-4435"/>
                      <a:pt x="92256" y="3376"/>
                    </a:cubicBezTo>
                    <a:cubicBezTo>
                      <a:pt x="82635" y="19092"/>
                      <a:pt x="72634" y="34618"/>
                      <a:pt x="62442" y="49953"/>
                    </a:cubicBezTo>
                    <a:cubicBezTo>
                      <a:pt x="46155" y="34332"/>
                      <a:pt x="29581" y="19187"/>
                      <a:pt x="12436" y="4519"/>
                    </a:cubicBezTo>
                    <a:cubicBezTo>
                      <a:pt x="5483" y="-1482"/>
                      <a:pt x="-4614" y="8615"/>
                      <a:pt x="2340" y="14615"/>
                    </a:cubicBezTo>
                    <a:cubicBezTo>
                      <a:pt x="20151" y="29951"/>
                      <a:pt x="37487" y="45762"/>
                      <a:pt x="54441" y="62050"/>
                    </a:cubicBezTo>
                    <a:cubicBezTo>
                      <a:pt x="39392" y="84243"/>
                      <a:pt x="23771" y="106151"/>
                      <a:pt x="7578" y="127487"/>
                    </a:cubicBezTo>
                    <a:cubicBezTo>
                      <a:pt x="2054" y="134821"/>
                      <a:pt x="14436" y="141965"/>
                      <a:pt x="19961" y="134726"/>
                    </a:cubicBezTo>
                    <a:cubicBezTo>
                      <a:pt x="35487" y="114342"/>
                      <a:pt x="50441" y="93482"/>
                      <a:pt x="64824" y="72242"/>
                    </a:cubicBezTo>
                    <a:cubicBezTo>
                      <a:pt x="78444" y="85767"/>
                      <a:pt x="91875" y="99483"/>
                      <a:pt x="104924" y="113580"/>
                    </a:cubicBezTo>
                    <a:cubicBezTo>
                      <a:pt x="111210" y="120343"/>
                      <a:pt x="121212" y="110246"/>
                      <a:pt x="115020" y="103484"/>
                    </a:cubicBezTo>
                    <a:cubicBezTo>
                      <a:pt x="101400" y="88625"/>
                      <a:pt x="87207" y="74242"/>
                      <a:pt x="72825" y="601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22"/>
              <p:cNvSpPr/>
              <p:nvPr/>
            </p:nvSpPr>
            <p:spPr>
              <a:xfrm>
                <a:off x="738217" y="-1902962"/>
                <a:ext cx="85725" cy="66675"/>
              </a:xfrm>
              <a:custGeom>
                <a:avLst/>
                <a:gdLst/>
                <a:ahLst/>
                <a:cxnLst/>
                <a:rect l="l" t="t" r="r" b="b"/>
                <a:pathLst>
                  <a:path w="85725" h="66675" extrusionOk="0">
                    <a:moveTo>
                      <a:pt x="80616" y="56875"/>
                    </a:moveTo>
                    <a:cubicBezTo>
                      <a:pt x="72044" y="56208"/>
                      <a:pt x="63567" y="55637"/>
                      <a:pt x="54994" y="54970"/>
                    </a:cubicBezTo>
                    <a:cubicBezTo>
                      <a:pt x="63186" y="43540"/>
                      <a:pt x="65376" y="27728"/>
                      <a:pt x="57185" y="15346"/>
                    </a:cubicBezTo>
                    <a:cubicBezTo>
                      <a:pt x="45183" y="-2752"/>
                      <a:pt x="17180" y="-5323"/>
                      <a:pt x="2035" y="10202"/>
                    </a:cubicBezTo>
                    <a:cubicBezTo>
                      <a:pt x="-4347" y="16775"/>
                      <a:pt x="5750" y="26871"/>
                      <a:pt x="12132" y="20299"/>
                    </a:cubicBezTo>
                    <a:cubicBezTo>
                      <a:pt x="20704" y="11536"/>
                      <a:pt x="37659" y="12107"/>
                      <a:pt x="44802" y="22585"/>
                    </a:cubicBezTo>
                    <a:cubicBezTo>
                      <a:pt x="51660" y="32491"/>
                      <a:pt x="46993" y="49445"/>
                      <a:pt x="35373" y="54017"/>
                    </a:cubicBezTo>
                    <a:cubicBezTo>
                      <a:pt x="27943" y="56970"/>
                      <a:pt x="28896" y="67448"/>
                      <a:pt x="37278" y="68019"/>
                    </a:cubicBezTo>
                    <a:cubicBezTo>
                      <a:pt x="51756" y="69067"/>
                      <a:pt x="66138" y="70115"/>
                      <a:pt x="80616" y="71162"/>
                    </a:cubicBezTo>
                    <a:cubicBezTo>
                      <a:pt x="84426" y="71448"/>
                      <a:pt x="87760" y="67638"/>
                      <a:pt x="87760" y="64019"/>
                    </a:cubicBezTo>
                    <a:cubicBezTo>
                      <a:pt x="87760" y="59923"/>
                      <a:pt x="84522" y="57161"/>
                      <a:pt x="80616" y="568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22"/>
              <p:cNvSpPr/>
              <p:nvPr/>
            </p:nvSpPr>
            <p:spPr>
              <a:xfrm>
                <a:off x="837966" y="-1913076"/>
                <a:ext cx="47625" cy="190500"/>
              </a:xfrm>
              <a:custGeom>
                <a:avLst/>
                <a:gdLst/>
                <a:ahLst/>
                <a:cxnLst/>
                <a:rect l="l" t="t" r="r" b="b"/>
                <a:pathLst>
                  <a:path w="47625" h="190500" extrusionOk="0">
                    <a:moveTo>
                      <a:pt x="1347" y="10314"/>
                    </a:moveTo>
                    <a:cubicBezTo>
                      <a:pt x="37923" y="59559"/>
                      <a:pt x="46686" y="125281"/>
                      <a:pt x="24397" y="182336"/>
                    </a:cubicBezTo>
                    <a:cubicBezTo>
                      <a:pt x="21063" y="190908"/>
                      <a:pt x="34875" y="194623"/>
                      <a:pt x="38208" y="186146"/>
                    </a:cubicBezTo>
                    <a:cubicBezTo>
                      <a:pt x="61735" y="125948"/>
                      <a:pt x="52305" y="54987"/>
                      <a:pt x="13729" y="3075"/>
                    </a:cubicBezTo>
                    <a:cubicBezTo>
                      <a:pt x="8300" y="-4259"/>
                      <a:pt x="-4082" y="2885"/>
                      <a:pt x="1347" y="10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22"/>
              <p:cNvSpPr/>
              <p:nvPr/>
            </p:nvSpPr>
            <p:spPr>
              <a:xfrm>
                <a:off x="924470" y="-1864692"/>
                <a:ext cx="85725" cy="123825"/>
              </a:xfrm>
              <a:custGeom>
                <a:avLst/>
                <a:gdLst/>
                <a:ahLst/>
                <a:cxnLst/>
                <a:rect l="l" t="t" r="r" b="b"/>
                <a:pathLst>
                  <a:path w="85725" h="123825" extrusionOk="0">
                    <a:moveTo>
                      <a:pt x="81149" y="40131"/>
                    </a:moveTo>
                    <a:cubicBezTo>
                      <a:pt x="70290" y="39940"/>
                      <a:pt x="59432" y="40797"/>
                      <a:pt x="48573" y="42322"/>
                    </a:cubicBezTo>
                    <a:cubicBezTo>
                      <a:pt x="46382" y="29939"/>
                      <a:pt x="44192" y="17557"/>
                      <a:pt x="41906" y="5174"/>
                    </a:cubicBezTo>
                    <a:cubicBezTo>
                      <a:pt x="40286" y="-3875"/>
                      <a:pt x="26475" y="-65"/>
                      <a:pt x="28094" y="8984"/>
                    </a:cubicBezTo>
                    <a:cubicBezTo>
                      <a:pt x="30190" y="20890"/>
                      <a:pt x="32381" y="32892"/>
                      <a:pt x="34476" y="44798"/>
                    </a:cubicBezTo>
                    <a:cubicBezTo>
                      <a:pt x="24570" y="46893"/>
                      <a:pt x="14759" y="49465"/>
                      <a:pt x="5234" y="52894"/>
                    </a:cubicBezTo>
                    <a:cubicBezTo>
                      <a:pt x="1615" y="54228"/>
                      <a:pt x="-862" y="57752"/>
                      <a:pt x="281" y="61657"/>
                    </a:cubicBezTo>
                    <a:cubicBezTo>
                      <a:pt x="1234" y="65182"/>
                      <a:pt x="5425" y="67944"/>
                      <a:pt x="9044" y="66610"/>
                    </a:cubicBezTo>
                    <a:cubicBezTo>
                      <a:pt x="18188" y="63276"/>
                      <a:pt x="27523" y="60800"/>
                      <a:pt x="36953" y="58800"/>
                    </a:cubicBezTo>
                    <a:cubicBezTo>
                      <a:pt x="40667" y="79660"/>
                      <a:pt x="44382" y="100519"/>
                      <a:pt x="48097" y="121474"/>
                    </a:cubicBezTo>
                    <a:cubicBezTo>
                      <a:pt x="49716" y="130523"/>
                      <a:pt x="63527" y="126713"/>
                      <a:pt x="61908" y="117664"/>
                    </a:cubicBezTo>
                    <a:cubicBezTo>
                      <a:pt x="58289" y="97281"/>
                      <a:pt x="54574" y="76802"/>
                      <a:pt x="50954" y="56418"/>
                    </a:cubicBezTo>
                    <a:cubicBezTo>
                      <a:pt x="60860" y="55085"/>
                      <a:pt x="70862" y="54228"/>
                      <a:pt x="80958" y="54418"/>
                    </a:cubicBezTo>
                    <a:cubicBezTo>
                      <a:pt x="90197" y="54514"/>
                      <a:pt x="90197" y="40226"/>
                      <a:pt x="80958" y="40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22"/>
              <p:cNvSpPr/>
              <p:nvPr/>
            </p:nvSpPr>
            <p:spPr>
              <a:xfrm>
                <a:off x="1063125" y="-1890094"/>
                <a:ext cx="38100" cy="161925"/>
              </a:xfrm>
              <a:custGeom>
                <a:avLst/>
                <a:gdLst/>
                <a:ahLst/>
                <a:cxnLst/>
                <a:rect l="l" t="t" r="r" b="b"/>
                <a:pathLst>
                  <a:path w="38100" h="161925" extrusionOk="0">
                    <a:moveTo>
                      <a:pt x="23456" y="8669"/>
                    </a:moveTo>
                    <a:cubicBezTo>
                      <a:pt x="26600" y="1"/>
                      <a:pt x="12788" y="-3713"/>
                      <a:pt x="9645" y="4859"/>
                    </a:cubicBezTo>
                    <a:cubicBezTo>
                      <a:pt x="-9786" y="57723"/>
                      <a:pt x="787" y="118207"/>
                      <a:pt x="35553" y="162117"/>
                    </a:cubicBezTo>
                    <a:cubicBezTo>
                      <a:pt x="41268" y="169356"/>
                      <a:pt x="51269" y="159164"/>
                      <a:pt x="45650" y="152020"/>
                    </a:cubicBezTo>
                    <a:cubicBezTo>
                      <a:pt x="13931" y="111920"/>
                      <a:pt x="5930" y="56389"/>
                      <a:pt x="23456" y="86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22"/>
              <p:cNvSpPr/>
              <p:nvPr/>
            </p:nvSpPr>
            <p:spPr>
              <a:xfrm>
                <a:off x="1134690" y="-1887178"/>
                <a:ext cx="114300" cy="161925"/>
              </a:xfrm>
              <a:custGeom>
                <a:avLst/>
                <a:gdLst/>
                <a:ahLst/>
                <a:cxnLst/>
                <a:rect l="l" t="t" r="r" b="b"/>
                <a:pathLst>
                  <a:path w="114300" h="161925" extrusionOk="0">
                    <a:moveTo>
                      <a:pt x="110388" y="149295"/>
                    </a:moveTo>
                    <a:cubicBezTo>
                      <a:pt x="92004" y="151962"/>
                      <a:pt x="73431" y="153200"/>
                      <a:pt x="54857" y="153486"/>
                    </a:cubicBezTo>
                    <a:cubicBezTo>
                      <a:pt x="64572" y="145104"/>
                      <a:pt x="72002" y="134150"/>
                      <a:pt x="76860" y="121863"/>
                    </a:cubicBezTo>
                    <a:cubicBezTo>
                      <a:pt x="86385" y="97764"/>
                      <a:pt x="83813" y="70713"/>
                      <a:pt x="76288" y="46520"/>
                    </a:cubicBezTo>
                    <a:cubicBezTo>
                      <a:pt x="70668" y="28422"/>
                      <a:pt x="60381" y="-4058"/>
                      <a:pt x="35426" y="419"/>
                    </a:cubicBezTo>
                    <a:cubicBezTo>
                      <a:pt x="10661" y="4896"/>
                      <a:pt x="-1150" y="36804"/>
                      <a:pt x="88" y="58807"/>
                    </a:cubicBezTo>
                    <a:cubicBezTo>
                      <a:pt x="660" y="67951"/>
                      <a:pt x="14947" y="68046"/>
                      <a:pt x="14376" y="58807"/>
                    </a:cubicBezTo>
                    <a:cubicBezTo>
                      <a:pt x="13804" y="49092"/>
                      <a:pt x="15519" y="39662"/>
                      <a:pt x="20186" y="30994"/>
                    </a:cubicBezTo>
                    <a:cubicBezTo>
                      <a:pt x="24091" y="23946"/>
                      <a:pt x="32568" y="11849"/>
                      <a:pt x="42189" y="14611"/>
                    </a:cubicBezTo>
                    <a:cubicBezTo>
                      <a:pt x="50094" y="16802"/>
                      <a:pt x="54000" y="27851"/>
                      <a:pt x="56762" y="34614"/>
                    </a:cubicBezTo>
                    <a:cubicBezTo>
                      <a:pt x="60667" y="44043"/>
                      <a:pt x="63810" y="53759"/>
                      <a:pt x="66001" y="63760"/>
                    </a:cubicBezTo>
                    <a:cubicBezTo>
                      <a:pt x="73431" y="97669"/>
                      <a:pt x="64191" y="141484"/>
                      <a:pt x="27044" y="153486"/>
                    </a:cubicBezTo>
                    <a:cubicBezTo>
                      <a:pt x="19329" y="155962"/>
                      <a:pt x="20757" y="167202"/>
                      <a:pt x="28949" y="167487"/>
                    </a:cubicBezTo>
                    <a:cubicBezTo>
                      <a:pt x="57524" y="168726"/>
                      <a:pt x="85908" y="167202"/>
                      <a:pt x="114198" y="163106"/>
                    </a:cubicBezTo>
                    <a:cubicBezTo>
                      <a:pt x="123246" y="161772"/>
                      <a:pt x="119436" y="148056"/>
                      <a:pt x="110388" y="1492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22"/>
              <p:cNvSpPr/>
              <p:nvPr/>
            </p:nvSpPr>
            <p:spPr>
              <a:xfrm>
                <a:off x="1248859" y="-1859187"/>
                <a:ext cx="114300" cy="142875"/>
              </a:xfrm>
              <a:custGeom>
                <a:avLst/>
                <a:gdLst/>
                <a:ahLst/>
                <a:cxnLst/>
                <a:rect l="l" t="t" r="r" b="b"/>
                <a:pathLst>
                  <a:path w="114300" h="142875" extrusionOk="0">
                    <a:moveTo>
                      <a:pt x="70799" y="64439"/>
                    </a:moveTo>
                    <a:lnTo>
                      <a:pt x="93278" y="16242"/>
                    </a:lnTo>
                    <a:cubicBezTo>
                      <a:pt x="97184" y="7956"/>
                      <a:pt x="84801" y="717"/>
                      <a:pt x="80896" y="9003"/>
                    </a:cubicBezTo>
                    <a:lnTo>
                      <a:pt x="59750" y="54342"/>
                    </a:lnTo>
                    <a:cubicBezTo>
                      <a:pt x="42796" y="37959"/>
                      <a:pt x="26794" y="20624"/>
                      <a:pt x="11839" y="2431"/>
                    </a:cubicBezTo>
                    <a:cubicBezTo>
                      <a:pt x="6029" y="-4713"/>
                      <a:pt x="-4067" y="5479"/>
                      <a:pt x="1743" y="12528"/>
                    </a:cubicBezTo>
                    <a:cubicBezTo>
                      <a:pt x="17840" y="32054"/>
                      <a:pt x="35176" y="50437"/>
                      <a:pt x="53464" y="67868"/>
                    </a:cubicBezTo>
                    <a:cubicBezTo>
                      <a:pt x="42796" y="90823"/>
                      <a:pt x="32128" y="113683"/>
                      <a:pt x="21364" y="136638"/>
                    </a:cubicBezTo>
                    <a:cubicBezTo>
                      <a:pt x="17459" y="144925"/>
                      <a:pt x="29842" y="152164"/>
                      <a:pt x="33747" y="143877"/>
                    </a:cubicBezTo>
                    <a:cubicBezTo>
                      <a:pt x="44034" y="121875"/>
                      <a:pt x="54226" y="99872"/>
                      <a:pt x="64513" y="77869"/>
                    </a:cubicBezTo>
                    <a:cubicBezTo>
                      <a:pt x="77753" y="89775"/>
                      <a:pt x="91278" y="101396"/>
                      <a:pt x="105375" y="112254"/>
                    </a:cubicBezTo>
                    <a:cubicBezTo>
                      <a:pt x="108423" y="114636"/>
                      <a:pt x="113376" y="112731"/>
                      <a:pt x="115186" y="109683"/>
                    </a:cubicBezTo>
                    <a:cubicBezTo>
                      <a:pt x="117377" y="106063"/>
                      <a:pt x="115662" y="102253"/>
                      <a:pt x="112614" y="99872"/>
                    </a:cubicBezTo>
                    <a:cubicBezTo>
                      <a:pt x="98041" y="88728"/>
                      <a:pt x="84230" y="76821"/>
                      <a:pt x="70799" y="644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22"/>
              <p:cNvSpPr/>
              <p:nvPr/>
            </p:nvSpPr>
            <p:spPr>
              <a:xfrm>
                <a:off x="1346061" y="-1912505"/>
                <a:ext cx="76200" cy="180975"/>
              </a:xfrm>
              <a:custGeom>
                <a:avLst/>
                <a:gdLst/>
                <a:ahLst/>
                <a:cxnLst/>
                <a:rect l="l" t="t" r="r" b="b"/>
                <a:pathLst>
                  <a:path w="76200" h="180975" extrusionOk="0">
                    <a:moveTo>
                      <a:pt x="10840" y="790"/>
                    </a:moveTo>
                    <a:cubicBezTo>
                      <a:pt x="2648" y="-3210"/>
                      <a:pt x="-4591" y="9077"/>
                      <a:pt x="3601" y="13173"/>
                    </a:cubicBezTo>
                    <a:cubicBezTo>
                      <a:pt x="30842" y="26508"/>
                      <a:pt x="52178" y="50415"/>
                      <a:pt x="61227" y="79467"/>
                    </a:cubicBezTo>
                    <a:cubicBezTo>
                      <a:pt x="70943" y="111090"/>
                      <a:pt x="65132" y="145570"/>
                      <a:pt x="47035" y="173002"/>
                    </a:cubicBezTo>
                    <a:cubicBezTo>
                      <a:pt x="41987" y="180717"/>
                      <a:pt x="54274" y="187861"/>
                      <a:pt x="59417" y="180241"/>
                    </a:cubicBezTo>
                    <a:cubicBezTo>
                      <a:pt x="79515" y="149761"/>
                      <a:pt x="85897" y="110709"/>
                      <a:pt x="75038" y="75657"/>
                    </a:cubicBezTo>
                    <a:cubicBezTo>
                      <a:pt x="65037" y="43176"/>
                      <a:pt x="41320" y="15744"/>
                      <a:pt x="10840" y="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22"/>
              <p:cNvSpPr/>
              <p:nvPr/>
            </p:nvSpPr>
            <p:spPr>
              <a:xfrm>
                <a:off x="1475370" y="-1919680"/>
                <a:ext cx="85725" cy="171450"/>
              </a:xfrm>
              <a:custGeom>
                <a:avLst/>
                <a:gdLst/>
                <a:ahLst/>
                <a:cxnLst/>
                <a:rect l="l" t="t" r="r" b="b"/>
                <a:pathLst>
                  <a:path w="85725" h="171450" extrusionOk="0">
                    <a:moveTo>
                      <a:pt x="63648" y="6822"/>
                    </a:moveTo>
                    <a:cubicBezTo>
                      <a:pt x="62791" y="-2226"/>
                      <a:pt x="48504" y="-2322"/>
                      <a:pt x="49361" y="6822"/>
                    </a:cubicBezTo>
                    <a:cubicBezTo>
                      <a:pt x="52314" y="39017"/>
                      <a:pt x="57076" y="71021"/>
                      <a:pt x="63363" y="102739"/>
                    </a:cubicBezTo>
                    <a:cubicBezTo>
                      <a:pt x="62410" y="101596"/>
                      <a:pt x="61553" y="100453"/>
                      <a:pt x="60601" y="99405"/>
                    </a:cubicBezTo>
                    <a:cubicBezTo>
                      <a:pt x="61839" y="97500"/>
                      <a:pt x="62315" y="95024"/>
                      <a:pt x="60886" y="92357"/>
                    </a:cubicBezTo>
                    <a:cubicBezTo>
                      <a:pt x="52218" y="76831"/>
                      <a:pt x="31740" y="75879"/>
                      <a:pt x="17547" y="83880"/>
                    </a:cubicBezTo>
                    <a:cubicBezTo>
                      <a:pt x="-360" y="93976"/>
                      <a:pt x="-3503" y="116360"/>
                      <a:pt x="3355" y="134267"/>
                    </a:cubicBezTo>
                    <a:cubicBezTo>
                      <a:pt x="10404" y="152555"/>
                      <a:pt x="28692" y="175891"/>
                      <a:pt x="50885" y="172938"/>
                    </a:cubicBezTo>
                    <a:cubicBezTo>
                      <a:pt x="63648" y="171224"/>
                      <a:pt x="70888" y="161223"/>
                      <a:pt x="73935" y="149602"/>
                    </a:cubicBezTo>
                    <a:cubicBezTo>
                      <a:pt x="74983" y="153793"/>
                      <a:pt x="75840" y="157984"/>
                      <a:pt x="76984" y="162175"/>
                    </a:cubicBezTo>
                    <a:cubicBezTo>
                      <a:pt x="79365" y="171033"/>
                      <a:pt x="93176" y="167319"/>
                      <a:pt x="90795" y="158365"/>
                    </a:cubicBezTo>
                    <a:cubicBezTo>
                      <a:pt x="77555" y="108645"/>
                      <a:pt x="68506" y="57972"/>
                      <a:pt x="63839" y="6822"/>
                    </a:cubicBezTo>
                    <a:close/>
                    <a:moveTo>
                      <a:pt x="61267" y="140172"/>
                    </a:moveTo>
                    <a:cubicBezTo>
                      <a:pt x="60791" y="145792"/>
                      <a:pt x="58410" y="153507"/>
                      <a:pt x="53362" y="157127"/>
                    </a:cubicBezTo>
                    <a:cubicBezTo>
                      <a:pt x="47647" y="161318"/>
                      <a:pt x="40027" y="157603"/>
                      <a:pt x="34978" y="154079"/>
                    </a:cubicBezTo>
                    <a:cubicBezTo>
                      <a:pt x="28597" y="149697"/>
                      <a:pt x="23548" y="143125"/>
                      <a:pt x="19834" y="136362"/>
                    </a:cubicBezTo>
                    <a:cubicBezTo>
                      <a:pt x="13452" y="124932"/>
                      <a:pt x="10499" y="108073"/>
                      <a:pt x="20786" y="98739"/>
                    </a:cubicBezTo>
                    <a:cubicBezTo>
                      <a:pt x="22405" y="97310"/>
                      <a:pt x="24406" y="96167"/>
                      <a:pt x="26501" y="95214"/>
                    </a:cubicBezTo>
                    <a:cubicBezTo>
                      <a:pt x="27454" y="96643"/>
                      <a:pt x="28787" y="97881"/>
                      <a:pt x="30501" y="98167"/>
                    </a:cubicBezTo>
                    <a:cubicBezTo>
                      <a:pt x="43075" y="100548"/>
                      <a:pt x="53171" y="109502"/>
                      <a:pt x="58219" y="121313"/>
                    </a:cubicBezTo>
                    <a:cubicBezTo>
                      <a:pt x="60791" y="127314"/>
                      <a:pt x="61839" y="133600"/>
                      <a:pt x="61267" y="1399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2" name="Google Shape;2162;p22"/>
              <p:cNvSpPr/>
              <p:nvPr/>
            </p:nvSpPr>
            <p:spPr>
              <a:xfrm>
                <a:off x="1578863" y="-1908536"/>
                <a:ext cx="114300" cy="171450"/>
              </a:xfrm>
              <a:custGeom>
                <a:avLst/>
                <a:gdLst/>
                <a:ahLst/>
                <a:cxnLst/>
                <a:rect l="l" t="t" r="r" b="b"/>
                <a:pathLst>
                  <a:path w="114300" h="171450" extrusionOk="0">
                    <a:moveTo>
                      <a:pt x="69026" y="75021"/>
                    </a:moveTo>
                    <a:cubicBezTo>
                      <a:pt x="52738" y="81594"/>
                      <a:pt x="42356" y="97691"/>
                      <a:pt x="35879" y="113217"/>
                    </a:cubicBezTo>
                    <a:cubicBezTo>
                      <a:pt x="34831" y="115788"/>
                      <a:pt x="34069" y="118360"/>
                      <a:pt x="33307" y="120932"/>
                    </a:cubicBezTo>
                    <a:cubicBezTo>
                      <a:pt x="25497" y="83213"/>
                      <a:pt x="19115" y="45113"/>
                      <a:pt x="14353" y="6822"/>
                    </a:cubicBezTo>
                    <a:cubicBezTo>
                      <a:pt x="13210" y="-2226"/>
                      <a:pt x="-1078" y="-2322"/>
                      <a:pt x="65" y="6822"/>
                    </a:cubicBezTo>
                    <a:cubicBezTo>
                      <a:pt x="6828" y="61115"/>
                      <a:pt x="16543" y="115026"/>
                      <a:pt x="29212" y="168271"/>
                    </a:cubicBezTo>
                    <a:cubicBezTo>
                      <a:pt x="31402" y="177510"/>
                      <a:pt x="44166" y="173319"/>
                      <a:pt x="43023" y="164461"/>
                    </a:cubicBezTo>
                    <a:cubicBezTo>
                      <a:pt x="39689" y="139696"/>
                      <a:pt x="47500" y="104168"/>
                      <a:pt x="70455" y="90261"/>
                    </a:cubicBezTo>
                    <a:cubicBezTo>
                      <a:pt x="75598" y="87213"/>
                      <a:pt x="81790" y="85118"/>
                      <a:pt x="87028" y="89118"/>
                    </a:cubicBezTo>
                    <a:cubicBezTo>
                      <a:pt x="92172" y="93119"/>
                      <a:pt x="95220" y="101596"/>
                      <a:pt x="97696" y="107311"/>
                    </a:cubicBezTo>
                    <a:cubicBezTo>
                      <a:pt x="104078" y="121694"/>
                      <a:pt x="107888" y="137315"/>
                      <a:pt x="109317" y="152936"/>
                    </a:cubicBezTo>
                    <a:cubicBezTo>
                      <a:pt x="110174" y="161985"/>
                      <a:pt x="124462" y="162080"/>
                      <a:pt x="123604" y="152936"/>
                    </a:cubicBezTo>
                    <a:cubicBezTo>
                      <a:pt x="121795" y="132743"/>
                      <a:pt x="116651" y="113217"/>
                      <a:pt x="107602" y="94929"/>
                    </a:cubicBezTo>
                    <a:cubicBezTo>
                      <a:pt x="99792" y="79212"/>
                      <a:pt x="87505" y="67592"/>
                      <a:pt x="69121" y="749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22"/>
              <p:cNvSpPr/>
              <p:nvPr/>
            </p:nvSpPr>
            <p:spPr>
              <a:xfrm>
                <a:off x="1751384" y="-1905078"/>
                <a:ext cx="76200" cy="152400"/>
              </a:xfrm>
              <a:custGeom>
                <a:avLst/>
                <a:gdLst/>
                <a:ahLst/>
                <a:cxnLst/>
                <a:rect l="l" t="t" r="r" b="b"/>
                <a:pathLst>
                  <a:path w="76200" h="152400" extrusionOk="0">
                    <a:moveTo>
                      <a:pt x="75861" y="77564"/>
                    </a:moveTo>
                    <a:cubicBezTo>
                      <a:pt x="65384" y="75088"/>
                      <a:pt x="54621" y="74325"/>
                      <a:pt x="44048" y="75088"/>
                    </a:cubicBezTo>
                    <a:cubicBezTo>
                      <a:pt x="39952" y="51751"/>
                      <a:pt x="35856" y="28415"/>
                      <a:pt x="31761" y="5174"/>
                    </a:cubicBezTo>
                    <a:cubicBezTo>
                      <a:pt x="30141" y="-3875"/>
                      <a:pt x="16425" y="-65"/>
                      <a:pt x="17949" y="8984"/>
                    </a:cubicBezTo>
                    <a:cubicBezTo>
                      <a:pt x="21950" y="31654"/>
                      <a:pt x="25950" y="54323"/>
                      <a:pt x="29951" y="76993"/>
                    </a:cubicBezTo>
                    <a:cubicBezTo>
                      <a:pt x="20807" y="78898"/>
                      <a:pt x="11949" y="81946"/>
                      <a:pt x="3471" y="86232"/>
                    </a:cubicBezTo>
                    <a:cubicBezTo>
                      <a:pt x="42" y="87946"/>
                      <a:pt x="-910" y="92804"/>
                      <a:pt x="900" y="96043"/>
                    </a:cubicBezTo>
                    <a:cubicBezTo>
                      <a:pt x="2995" y="99567"/>
                      <a:pt x="7186" y="100329"/>
                      <a:pt x="10710" y="98614"/>
                    </a:cubicBezTo>
                    <a:cubicBezTo>
                      <a:pt x="17568" y="95185"/>
                      <a:pt x="24903" y="92614"/>
                      <a:pt x="32427" y="91090"/>
                    </a:cubicBezTo>
                    <a:cubicBezTo>
                      <a:pt x="35952" y="111187"/>
                      <a:pt x="39476" y="131285"/>
                      <a:pt x="43000" y="151288"/>
                    </a:cubicBezTo>
                    <a:cubicBezTo>
                      <a:pt x="44619" y="160336"/>
                      <a:pt x="58335" y="156526"/>
                      <a:pt x="56811" y="147477"/>
                    </a:cubicBezTo>
                    <a:cubicBezTo>
                      <a:pt x="53382" y="128047"/>
                      <a:pt x="49953" y="108616"/>
                      <a:pt x="46524" y="89185"/>
                    </a:cubicBezTo>
                    <a:cubicBezTo>
                      <a:pt x="55097" y="88708"/>
                      <a:pt x="63669" y="89375"/>
                      <a:pt x="72051" y="91375"/>
                    </a:cubicBezTo>
                    <a:cubicBezTo>
                      <a:pt x="81005" y="93471"/>
                      <a:pt x="84815" y="79755"/>
                      <a:pt x="75861" y="775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22"/>
              <p:cNvSpPr/>
              <p:nvPr/>
            </p:nvSpPr>
            <p:spPr>
              <a:xfrm>
                <a:off x="1883070" y="-1866231"/>
                <a:ext cx="95250" cy="114300"/>
              </a:xfrm>
              <a:custGeom>
                <a:avLst/>
                <a:gdLst/>
                <a:ahLst/>
                <a:cxnLst/>
                <a:rect l="l" t="t" r="r" b="b"/>
                <a:pathLst>
                  <a:path w="95250" h="114300" extrusionOk="0">
                    <a:moveTo>
                      <a:pt x="64191" y="3666"/>
                    </a:moveTo>
                    <a:cubicBezTo>
                      <a:pt x="61333" y="-2526"/>
                      <a:pt x="53713" y="-49"/>
                      <a:pt x="51713" y="4999"/>
                    </a:cubicBezTo>
                    <a:cubicBezTo>
                      <a:pt x="41426" y="2142"/>
                      <a:pt x="29805" y="3856"/>
                      <a:pt x="20280" y="9476"/>
                    </a:cubicBezTo>
                    <a:cubicBezTo>
                      <a:pt x="278" y="21382"/>
                      <a:pt x="-3246" y="47100"/>
                      <a:pt x="2469" y="67864"/>
                    </a:cubicBezTo>
                    <a:cubicBezTo>
                      <a:pt x="7803" y="87771"/>
                      <a:pt x="24281" y="115680"/>
                      <a:pt x="49046" y="105774"/>
                    </a:cubicBezTo>
                    <a:cubicBezTo>
                      <a:pt x="60666" y="101106"/>
                      <a:pt x="68096" y="90724"/>
                      <a:pt x="71334" y="79008"/>
                    </a:cubicBezTo>
                    <a:cubicBezTo>
                      <a:pt x="72668" y="74436"/>
                      <a:pt x="73430" y="69483"/>
                      <a:pt x="74001" y="64530"/>
                    </a:cubicBezTo>
                    <a:cubicBezTo>
                      <a:pt x="80002" y="80628"/>
                      <a:pt x="85432" y="96915"/>
                      <a:pt x="90289" y="113394"/>
                    </a:cubicBezTo>
                    <a:cubicBezTo>
                      <a:pt x="92861" y="122157"/>
                      <a:pt x="106672" y="118442"/>
                      <a:pt x="104100" y="109584"/>
                    </a:cubicBezTo>
                    <a:cubicBezTo>
                      <a:pt x="93337" y="73389"/>
                      <a:pt x="80002" y="37956"/>
                      <a:pt x="64191" y="3666"/>
                    </a:cubicBezTo>
                    <a:close/>
                    <a:moveTo>
                      <a:pt x="58571" y="70817"/>
                    </a:moveTo>
                    <a:cubicBezTo>
                      <a:pt x="56952" y="79008"/>
                      <a:pt x="53713" y="87105"/>
                      <a:pt x="46188" y="91486"/>
                    </a:cubicBezTo>
                    <a:cubicBezTo>
                      <a:pt x="30948" y="100344"/>
                      <a:pt x="20661" y="78437"/>
                      <a:pt x="17042" y="67197"/>
                    </a:cubicBezTo>
                    <a:cubicBezTo>
                      <a:pt x="12661" y="53386"/>
                      <a:pt x="11898" y="34527"/>
                      <a:pt x="24090" y="24335"/>
                    </a:cubicBezTo>
                    <a:cubicBezTo>
                      <a:pt x="24662" y="26240"/>
                      <a:pt x="25805" y="27954"/>
                      <a:pt x="27424" y="28907"/>
                    </a:cubicBezTo>
                    <a:cubicBezTo>
                      <a:pt x="31139" y="31098"/>
                      <a:pt x="34854" y="29383"/>
                      <a:pt x="37235" y="26335"/>
                    </a:cubicBezTo>
                    <a:cubicBezTo>
                      <a:pt x="40188" y="22430"/>
                      <a:pt x="47141" y="24049"/>
                      <a:pt x="50856" y="26145"/>
                    </a:cubicBezTo>
                    <a:cubicBezTo>
                      <a:pt x="57237" y="29764"/>
                      <a:pt x="59619" y="37479"/>
                      <a:pt x="60190" y="44337"/>
                    </a:cubicBezTo>
                    <a:cubicBezTo>
                      <a:pt x="60952" y="53005"/>
                      <a:pt x="60381" y="62340"/>
                      <a:pt x="58666" y="70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22"/>
              <p:cNvSpPr/>
              <p:nvPr/>
            </p:nvSpPr>
            <p:spPr>
              <a:xfrm>
                <a:off x="1967443" y="-1912180"/>
                <a:ext cx="209550" cy="161925"/>
              </a:xfrm>
              <a:custGeom>
                <a:avLst/>
                <a:gdLst/>
                <a:ahLst/>
                <a:cxnLst/>
                <a:rect l="l" t="t" r="r" b="b"/>
                <a:pathLst>
                  <a:path w="209550" h="161925" extrusionOk="0">
                    <a:moveTo>
                      <a:pt x="201083" y="139721"/>
                    </a:moveTo>
                    <a:cubicBezTo>
                      <a:pt x="197749" y="152198"/>
                      <a:pt x="181747" y="154103"/>
                      <a:pt x="171555" y="149722"/>
                    </a:cubicBezTo>
                    <a:cubicBezTo>
                      <a:pt x="157839" y="143816"/>
                      <a:pt x="146790" y="129910"/>
                      <a:pt x="139075" y="117623"/>
                    </a:cubicBezTo>
                    <a:cubicBezTo>
                      <a:pt x="131931" y="106097"/>
                      <a:pt x="125550" y="89810"/>
                      <a:pt x="133932" y="77237"/>
                    </a:cubicBezTo>
                    <a:cubicBezTo>
                      <a:pt x="139647" y="68664"/>
                      <a:pt x="151458" y="62473"/>
                      <a:pt x="160697" y="69236"/>
                    </a:cubicBezTo>
                    <a:cubicBezTo>
                      <a:pt x="163840" y="71522"/>
                      <a:pt x="168603" y="69712"/>
                      <a:pt x="170508" y="66664"/>
                    </a:cubicBezTo>
                    <a:cubicBezTo>
                      <a:pt x="172698" y="63044"/>
                      <a:pt x="171079" y="59139"/>
                      <a:pt x="167936" y="56853"/>
                    </a:cubicBezTo>
                    <a:cubicBezTo>
                      <a:pt x="156982" y="48852"/>
                      <a:pt x="142314" y="51424"/>
                      <a:pt x="131931" y="59044"/>
                    </a:cubicBezTo>
                    <a:cubicBezTo>
                      <a:pt x="119739" y="68093"/>
                      <a:pt x="114310" y="81999"/>
                      <a:pt x="116215" y="96953"/>
                    </a:cubicBezTo>
                    <a:cubicBezTo>
                      <a:pt x="116215" y="96858"/>
                      <a:pt x="116215" y="96763"/>
                      <a:pt x="116215" y="96668"/>
                    </a:cubicBezTo>
                    <a:cubicBezTo>
                      <a:pt x="112405" y="79237"/>
                      <a:pt x="102023" y="63044"/>
                      <a:pt x="84973" y="56282"/>
                    </a:cubicBezTo>
                    <a:cubicBezTo>
                      <a:pt x="69162" y="49995"/>
                      <a:pt x="51445" y="55615"/>
                      <a:pt x="40587" y="68378"/>
                    </a:cubicBezTo>
                    <a:cubicBezTo>
                      <a:pt x="38110" y="71331"/>
                      <a:pt x="36110" y="74570"/>
                      <a:pt x="34491" y="77808"/>
                    </a:cubicBezTo>
                    <a:cubicBezTo>
                      <a:pt x="27728" y="53519"/>
                      <a:pt x="20870" y="29326"/>
                      <a:pt x="14107" y="5037"/>
                    </a:cubicBezTo>
                    <a:cubicBezTo>
                      <a:pt x="11631" y="-3821"/>
                      <a:pt x="-2181" y="-11"/>
                      <a:pt x="296" y="8847"/>
                    </a:cubicBezTo>
                    <a:cubicBezTo>
                      <a:pt x="10297" y="44661"/>
                      <a:pt x="20298" y="80380"/>
                      <a:pt x="30300" y="116194"/>
                    </a:cubicBezTo>
                    <a:cubicBezTo>
                      <a:pt x="31157" y="120194"/>
                      <a:pt x="32205" y="124195"/>
                      <a:pt x="33633" y="128005"/>
                    </a:cubicBezTo>
                    <a:cubicBezTo>
                      <a:pt x="34872" y="131434"/>
                      <a:pt x="37729" y="132863"/>
                      <a:pt x="40587" y="132863"/>
                    </a:cubicBezTo>
                    <a:cubicBezTo>
                      <a:pt x="36777" y="136196"/>
                      <a:pt x="36681" y="143531"/>
                      <a:pt x="42968" y="145150"/>
                    </a:cubicBezTo>
                    <a:cubicBezTo>
                      <a:pt x="62304" y="149912"/>
                      <a:pt x="83735" y="149627"/>
                      <a:pt x="102499" y="142292"/>
                    </a:cubicBezTo>
                    <a:cubicBezTo>
                      <a:pt x="110405" y="139244"/>
                      <a:pt x="116310" y="133910"/>
                      <a:pt x="117930" y="125338"/>
                    </a:cubicBezTo>
                    <a:cubicBezTo>
                      <a:pt x="119168" y="118480"/>
                      <a:pt x="118596" y="110955"/>
                      <a:pt x="117453" y="103811"/>
                    </a:cubicBezTo>
                    <a:cubicBezTo>
                      <a:pt x="120978" y="117908"/>
                      <a:pt x="129550" y="130291"/>
                      <a:pt x="138885" y="141245"/>
                    </a:cubicBezTo>
                    <a:cubicBezTo>
                      <a:pt x="149076" y="153151"/>
                      <a:pt x="162221" y="164581"/>
                      <a:pt x="178413" y="166200"/>
                    </a:cubicBezTo>
                    <a:cubicBezTo>
                      <a:pt x="193844" y="167819"/>
                      <a:pt x="210608" y="159247"/>
                      <a:pt x="214894" y="143626"/>
                    </a:cubicBezTo>
                    <a:cubicBezTo>
                      <a:pt x="217275" y="134768"/>
                      <a:pt x="203464" y="130958"/>
                      <a:pt x="201083" y="139816"/>
                    </a:cubicBezTo>
                    <a:close/>
                    <a:moveTo>
                      <a:pt x="101070" y="127148"/>
                    </a:moveTo>
                    <a:cubicBezTo>
                      <a:pt x="95070" y="131910"/>
                      <a:pt x="83544" y="133053"/>
                      <a:pt x="76210" y="133720"/>
                    </a:cubicBezTo>
                    <a:cubicBezTo>
                      <a:pt x="66304" y="134577"/>
                      <a:pt x="56398" y="133720"/>
                      <a:pt x="46778" y="131339"/>
                    </a:cubicBezTo>
                    <a:cubicBezTo>
                      <a:pt x="46206" y="131243"/>
                      <a:pt x="45825" y="131339"/>
                      <a:pt x="45254" y="131339"/>
                    </a:cubicBezTo>
                    <a:cubicBezTo>
                      <a:pt x="47159" y="129815"/>
                      <a:pt x="48207" y="127433"/>
                      <a:pt x="47349" y="124290"/>
                    </a:cubicBezTo>
                    <a:lnTo>
                      <a:pt x="44016" y="112289"/>
                    </a:lnTo>
                    <a:cubicBezTo>
                      <a:pt x="41539" y="99239"/>
                      <a:pt x="43158" y="85619"/>
                      <a:pt x="53160" y="75808"/>
                    </a:cubicBezTo>
                    <a:cubicBezTo>
                      <a:pt x="65161" y="64092"/>
                      <a:pt x="81925" y="66759"/>
                      <a:pt x="92498" y="78951"/>
                    </a:cubicBezTo>
                    <a:cubicBezTo>
                      <a:pt x="98308" y="85619"/>
                      <a:pt x="101261" y="94286"/>
                      <a:pt x="102785" y="102859"/>
                    </a:cubicBezTo>
                    <a:cubicBezTo>
                      <a:pt x="103928" y="109241"/>
                      <a:pt x="106976" y="122576"/>
                      <a:pt x="101166" y="127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22"/>
              <p:cNvSpPr/>
              <p:nvPr/>
            </p:nvSpPr>
            <p:spPr>
              <a:xfrm>
                <a:off x="2228317" y="-1924459"/>
                <a:ext cx="47625" cy="171450"/>
              </a:xfrm>
              <a:custGeom>
                <a:avLst/>
                <a:gdLst/>
                <a:ahLst/>
                <a:cxnLst/>
                <a:rect l="l" t="t" r="r" b="b"/>
                <a:pathLst>
                  <a:path w="47625" h="171450" extrusionOk="0">
                    <a:moveTo>
                      <a:pt x="14790" y="98183"/>
                    </a:moveTo>
                    <a:cubicBezTo>
                      <a:pt x="13457" y="82658"/>
                      <a:pt x="14790" y="67037"/>
                      <a:pt x="17838" y="51797"/>
                    </a:cubicBezTo>
                    <a:cubicBezTo>
                      <a:pt x="18695" y="47510"/>
                      <a:pt x="27173" y="11792"/>
                      <a:pt x="32030" y="15030"/>
                    </a:cubicBezTo>
                    <a:cubicBezTo>
                      <a:pt x="39746" y="20174"/>
                      <a:pt x="46889" y="7791"/>
                      <a:pt x="39270" y="2648"/>
                    </a:cubicBezTo>
                    <a:cubicBezTo>
                      <a:pt x="24982" y="-6877"/>
                      <a:pt x="14123" y="11506"/>
                      <a:pt x="10599" y="22841"/>
                    </a:cubicBezTo>
                    <a:cubicBezTo>
                      <a:pt x="4503" y="42272"/>
                      <a:pt x="407" y="62560"/>
                      <a:pt x="26" y="83039"/>
                    </a:cubicBezTo>
                    <a:cubicBezTo>
                      <a:pt x="-640" y="118281"/>
                      <a:pt x="11361" y="154572"/>
                      <a:pt x="38507" y="178098"/>
                    </a:cubicBezTo>
                    <a:cubicBezTo>
                      <a:pt x="45461" y="184099"/>
                      <a:pt x="55557" y="174002"/>
                      <a:pt x="48604" y="168002"/>
                    </a:cubicBezTo>
                    <a:cubicBezTo>
                      <a:pt x="28316" y="150381"/>
                      <a:pt x="17076" y="124853"/>
                      <a:pt x="14790" y="981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22"/>
              <p:cNvSpPr/>
              <p:nvPr/>
            </p:nvSpPr>
            <p:spPr>
              <a:xfrm>
                <a:off x="2286778" y="-1907733"/>
                <a:ext cx="114300" cy="142875"/>
              </a:xfrm>
              <a:custGeom>
                <a:avLst/>
                <a:gdLst/>
                <a:ahLst/>
                <a:cxnLst/>
                <a:rect l="l" t="t" r="r" b="b"/>
                <a:pathLst>
                  <a:path w="114300" h="142875" extrusionOk="0">
                    <a:moveTo>
                      <a:pt x="111110" y="120891"/>
                    </a:moveTo>
                    <a:cubicBezTo>
                      <a:pt x="89488" y="124510"/>
                      <a:pt x="67962" y="128130"/>
                      <a:pt x="46340" y="131654"/>
                    </a:cubicBezTo>
                    <a:cubicBezTo>
                      <a:pt x="53769" y="120700"/>
                      <a:pt x="64533" y="111842"/>
                      <a:pt x="73010" y="101841"/>
                    </a:cubicBezTo>
                    <a:cubicBezTo>
                      <a:pt x="84821" y="88030"/>
                      <a:pt x="92822" y="71361"/>
                      <a:pt x="92346" y="52787"/>
                    </a:cubicBezTo>
                    <a:cubicBezTo>
                      <a:pt x="91965" y="34785"/>
                      <a:pt x="83488" y="18211"/>
                      <a:pt x="68438" y="8115"/>
                    </a:cubicBezTo>
                    <a:cubicBezTo>
                      <a:pt x="54817" y="-934"/>
                      <a:pt x="36720" y="-3029"/>
                      <a:pt x="22147" y="4972"/>
                    </a:cubicBezTo>
                    <a:cubicBezTo>
                      <a:pt x="6144" y="13830"/>
                      <a:pt x="-3190" y="32499"/>
                      <a:pt x="1001" y="50501"/>
                    </a:cubicBezTo>
                    <a:cubicBezTo>
                      <a:pt x="3097" y="59455"/>
                      <a:pt x="16813" y="55645"/>
                      <a:pt x="14812" y="46691"/>
                    </a:cubicBezTo>
                    <a:cubicBezTo>
                      <a:pt x="11098" y="30499"/>
                      <a:pt x="25480" y="14401"/>
                      <a:pt x="41577" y="14211"/>
                    </a:cubicBezTo>
                    <a:cubicBezTo>
                      <a:pt x="59675" y="14020"/>
                      <a:pt x="74534" y="28975"/>
                      <a:pt x="77582" y="46215"/>
                    </a:cubicBezTo>
                    <a:cubicBezTo>
                      <a:pt x="84631" y="87077"/>
                      <a:pt x="39292" y="105460"/>
                      <a:pt x="26623" y="139084"/>
                    </a:cubicBezTo>
                    <a:cubicBezTo>
                      <a:pt x="24528" y="144703"/>
                      <a:pt x="30624" y="148704"/>
                      <a:pt x="35386" y="147847"/>
                    </a:cubicBezTo>
                    <a:cubicBezTo>
                      <a:pt x="61866" y="143465"/>
                      <a:pt x="88441" y="138988"/>
                      <a:pt x="114920" y="134607"/>
                    </a:cubicBezTo>
                    <a:cubicBezTo>
                      <a:pt x="123969" y="133083"/>
                      <a:pt x="120159" y="119367"/>
                      <a:pt x="111110" y="1207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22"/>
              <p:cNvSpPr/>
              <p:nvPr/>
            </p:nvSpPr>
            <p:spPr>
              <a:xfrm>
                <a:off x="2412002" y="-1887629"/>
                <a:ext cx="76200" cy="123825"/>
              </a:xfrm>
              <a:custGeom>
                <a:avLst/>
                <a:gdLst/>
                <a:ahLst/>
                <a:cxnLst/>
                <a:rect l="l" t="t" r="r" b="b"/>
                <a:pathLst>
                  <a:path w="76200" h="123825" extrusionOk="0">
                    <a:moveTo>
                      <a:pt x="54751" y="60116"/>
                    </a:moveTo>
                    <a:cubicBezTo>
                      <a:pt x="58847" y="45923"/>
                      <a:pt x="62276" y="31541"/>
                      <a:pt x="64753" y="16872"/>
                    </a:cubicBezTo>
                    <a:cubicBezTo>
                      <a:pt x="66277" y="7919"/>
                      <a:pt x="52561" y="4013"/>
                      <a:pt x="50941" y="13062"/>
                    </a:cubicBezTo>
                    <a:cubicBezTo>
                      <a:pt x="49132" y="23921"/>
                      <a:pt x="46655" y="34589"/>
                      <a:pt x="43893" y="45257"/>
                    </a:cubicBezTo>
                    <a:cubicBezTo>
                      <a:pt x="33701" y="31350"/>
                      <a:pt x="23605" y="17444"/>
                      <a:pt x="13413" y="3537"/>
                    </a:cubicBezTo>
                    <a:cubicBezTo>
                      <a:pt x="11127" y="394"/>
                      <a:pt x="7222" y="-1130"/>
                      <a:pt x="3602" y="965"/>
                    </a:cubicBezTo>
                    <a:cubicBezTo>
                      <a:pt x="554" y="2775"/>
                      <a:pt x="-1256" y="7633"/>
                      <a:pt x="1030" y="10776"/>
                    </a:cubicBezTo>
                    <a:cubicBezTo>
                      <a:pt x="13603" y="28016"/>
                      <a:pt x="26272" y="45257"/>
                      <a:pt x="38845" y="62592"/>
                    </a:cubicBezTo>
                    <a:cubicBezTo>
                      <a:pt x="32558" y="82785"/>
                      <a:pt x="24843" y="102502"/>
                      <a:pt x="15223" y="121361"/>
                    </a:cubicBezTo>
                    <a:cubicBezTo>
                      <a:pt x="11032" y="129553"/>
                      <a:pt x="23414" y="136792"/>
                      <a:pt x="27605" y="128600"/>
                    </a:cubicBezTo>
                    <a:cubicBezTo>
                      <a:pt x="36082" y="111932"/>
                      <a:pt x="43321" y="94596"/>
                      <a:pt x="49417" y="76975"/>
                    </a:cubicBezTo>
                    <a:cubicBezTo>
                      <a:pt x="55513" y="85262"/>
                      <a:pt x="61609" y="93548"/>
                      <a:pt x="67610" y="101930"/>
                    </a:cubicBezTo>
                    <a:cubicBezTo>
                      <a:pt x="69896" y="105074"/>
                      <a:pt x="73801" y="106598"/>
                      <a:pt x="77421" y="104502"/>
                    </a:cubicBezTo>
                    <a:cubicBezTo>
                      <a:pt x="80469" y="102692"/>
                      <a:pt x="82279" y="97835"/>
                      <a:pt x="79993" y="94691"/>
                    </a:cubicBezTo>
                    <a:cubicBezTo>
                      <a:pt x="71611" y="83166"/>
                      <a:pt x="63229" y="71736"/>
                      <a:pt x="54751" y="6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22"/>
              <p:cNvSpPr/>
              <p:nvPr/>
            </p:nvSpPr>
            <p:spPr>
              <a:xfrm>
                <a:off x="2489906" y="-1928862"/>
                <a:ext cx="47625" cy="180975"/>
              </a:xfrm>
              <a:custGeom>
                <a:avLst/>
                <a:gdLst/>
                <a:ahLst/>
                <a:cxnLst/>
                <a:rect l="l" t="t" r="r" b="b"/>
                <a:pathLst>
                  <a:path w="47625" h="180975" extrusionOk="0">
                    <a:moveTo>
                      <a:pt x="1803" y="12384"/>
                    </a:moveTo>
                    <a:cubicBezTo>
                      <a:pt x="40569" y="55628"/>
                      <a:pt x="51047" y="121351"/>
                      <a:pt x="27044" y="174310"/>
                    </a:cubicBezTo>
                    <a:cubicBezTo>
                      <a:pt x="23234" y="182596"/>
                      <a:pt x="35617" y="189931"/>
                      <a:pt x="39427" y="181549"/>
                    </a:cubicBezTo>
                    <a:cubicBezTo>
                      <a:pt x="66192" y="122398"/>
                      <a:pt x="55428" y="50675"/>
                      <a:pt x="11994" y="2288"/>
                    </a:cubicBezTo>
                    <a:cubicBezTo>
                      <a:pt x="5803" y="-4570"/>
                      <a:pt x="-4198" y="5527"/>
                      <a:pt x="1898" y="12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22"/>
              <p:cNvSpPr/>
              <p:nvPr/>
            </p:nvSpPr>
            <p:spPr>
              <a:xfrm>
                <a:off x="2605343" y="-1851079"/>
                <a:ext cx="57150" cy="9525"/>
              </a:xfrm>
              <a:custGeom>
                <a:avLst/>
                <a:gdLst/>
                <a:ahLst/>
                <a:cxnLst/>
                <a:rect l="l" t="t" r="r" b="b"/>
                <a:pathLst>
                  <a:path w="57150" h="9525" extrusionOk="0">
                    <a:moveTo>
                      <a:pt x="56388" y="229"/>
                    </a:moveTo>
                    <a:cubicBezTo>
                      <a:pt x="40196" y="4039"/>
                      <a:pt x="23717" y="5277"/>
                      <a:pt x="7144" y="4134"/>
                    </a:cubicBezTo>
                    <a:cubicBezTo>
                      <a:pt x="3334" y="3848"/>
                      <a:pt x="0" y="7563"/>
                      <a:pt x="0" y="11278"/>
                    </a:cubicBezTo>
                    <a:cubicBezTo>
                      <a:pt x="0" y="15373"/>
                      <a:pt x="3238" y="18136"/>
                      <a:pt x="7144" y="18421"/>
                    </a:cubicBezTo>
                    <a:cubicBezTo>
                      <a:pt x="24955" y="19564"/>
                      <a:pt x="42767" y="18040"/>
                      <a:pt x="60198" y="13945"/>
                    </a:cubicBezTo>
                    <a:cubicBezTo>
                      <a:pt x="63913" y="13087"/>
                      <a:pt x="66199" y="8801"/>
                      <a:pt x="65151" y="5182"/>
                    </a:cubicBezTo>
                    <a:cubicBezTo>
                      <a:pt x="64103" y="1372"/>
                      <a:pt x="60103" y="-724"/>
                      <a:pt x="56388"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22"/>
              <p:cNvSpPr/>
              <p:nvPr/>
            </p:nvSpPr>
            <p:spPr>
              <a:xfrm>
                <a:off x="2598256" y="-1796102"/>
                <a:ext cx="66675" cy="9525"/>
              </a:xfrm>
              <a:custGeom>
                <a:avLst/>
                <a:gdLst/>
                <a:ahLst/>
                <a:cxnLst/>
                <a:rect l="l" t="t" r="r" b="b"/>
                <a:pathLst>
                  <a:path w="66675" h="9525" extrusionOk="0">
                    <a:moveTo>
                      <a:pt x="65570" y="4402"/>
                    </a:moveTo>
                    <a:cubicBezTo>
                      <a:pt x="46615" y="4402"/>
                      <a:pt x="27756" y="3069"/>
                      <a:pt x="8991" y="116"/>
                    </a:cubicBezTo>
                    <a:cubicBezTo>
                      <a:pt x="5182" y="-456"/>
                      <a:pt x="1276" y="1068"/>
                      <a:pt x="229" y="5069"/>
                    </a:cubicBezTo>
                    <a:cubicBezTo>
                      <a:pt x="-724" y="8498"/>
                      <a:pt x="1372" y="13260"/>
                      <a:pt x="5182" y="13832"/>
                    </a:cubicBezTo>
                    <a:cubicBezTo>
                      <a:pt x="25184" y="16975"/>
                      <a:pt x="45282" y="18690"/>
                      <a:pt x="65570" y="18690"/>
                    </a:cubicBezTo>
                    <a:cubicBezTo>
                      <a:pt x="74809" y="18690"/>
                      <a:pt x="74809" y="4402"/>
                      <a:pt x="65570" y="44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22"/>
              <p:cNvSpPr/>
              <p:nvPr/>
            </p:nvSpPr>
            <p:spPr>
              <a:xfrm>
                <a:off x="2806699" y="-1898525"/>
                <a:ext cx="85725" cy="142875"/>
              </a:xfrm>
              <a:custGeom>
                <a:avLst/>
                <a:gdLst/>
                <a:ahLst/>
                <a:cxnLst/>
                <a:rect l="l" t="t" r="r" b="b"/>
                <a:pathLst>
                  <a:path w="85725" h="142875" extrusionOk="0">
                    <a:moveTo>
                      <a:pt x="42770" y="45675"/>
                    </a:moveTo>
                    <a:cubicBezTo>
                      <a:pt x="34197" y="45008"/>
                      <a:pt x="25244" y="47294"/>
                      <a:pt x="18576" y="52533"/>
                    </a:cubicBezTo>
                    <a:cubicBezTo>
                      <a:pt x="15338" y="42913"/>
                      <a:pt x="13909" y="32816"/>
                      <a:pt x="14385" y="22529"/>
                    </a:cubicBezTo>
                    <a:cubicBezTo>
                      <a:pt x="15147" y="22529"/>
                      <a:pt x="15814" y="22529"/>
                      <a:pt x="16576" y="22529"/>
                    </a:cubicBezTo>
                    <a:cubicBezTo>
                      <a:pt x="33626" y="19672"/>
                      <a:pt x="50580" y="16719"/>
                      <a:pt x="67630" y="13862"/>
                    </a:cubicBezTo>
                    <a:cubicBezTo>
                      <a:pt x="71440" y="13195"/>
                      <a:pt x="73535" y="8528"/>
                      <a:pt x="72583" y="5099"/>
                    </a:cubicBezTo>
                    <a:cubicBezTo>
                      <a:pt x="71440" y="1098"/>
                      <a:pt x="67630" y="-521"/>
                      <a:pt x="63820" y="146"/>
                    </a:cubicBezTo>
                    <a:cubicBezTo>
                      <a:pt x="46770" y="3003"/>
                      <a:pt x="29816" y="5956"/>
                      <a:pt x="12766" y="8813"/>
                    </a:cubicBezTo>
                    <a:cubicBezTo>
                      <a:pt x="9718" y="9290"/>
                      <a:pt x="7813" y="12433"/>
                      <a:pt x="7623" y="15481"/>
                    </a:cubicBezTo>
                    <a:cubicBezTo>
                      <a:pt x="4003" y="15481"/>
                      <a:pt x="288" y="17672"/>
                      <a:pt x="98" y="22339"/>
                    </a:cubicBezTo>
                    <a:cubicBezTo>
                      <a:pt x="-664" y="39008"/>
                      <a:pt x="3050" y="55200"/>
                      <a:pt x="10480" y="70059"/>
                    </a:cubicBezTo>
                    <a:cubicBezTo>
                      <a:pt x="12766" y="74536"/>
                      <a:pt x="20672" y="74917"/>
                      <a:pt x="22863" y="70059"/>
                    </a:cubicBezTo>
                    <a:cubicBezTo>
                      <a:pt x="27053" y="60629"/>
                      <a:pt x="37626" y="58439"/>
                      <a:pt x="47056" y="60820"/>
                    </a:cubicBezTo>
                    <a:cubicBezTo>
                      <a:pt x="59915" y="64058"/>
                      <a:pt x="67058" y="76060"/>
                      <a:pt x="71059" y="87966"/>
                    </a:cubicBezTo>
                    <a:cubicBezTo>
                      <a:pt x="73345" y="94824"/>
                      <a:pt x="74869" y="101873"/>
                      <a:pt x="76107" y="108921"/>
                    </a:cubicBezTo>
                    <a:cubicBezTo>
                      <a:pt x="76679" y="112064"/>
                      <a:pt x="78012" y="116255"/>
                      <a:pt x="77345" y="119494"/>
                    </a:cubicBezTo>
                    <a:cubicBezTo>
                      <a:pt x="76583" y="123018"/>
                      <a:pt x="73250" y="123875"/>
                      <a:pt x="70107" y="124923"/>
                    </a:cubicBezTo>
                    <a:cubicBezTo>
                      <a:pt x="53247" y="130448"/>
                      <a:pt x="35721" y="132353"/>
                      <a:pt x="18100" y="131210"/>
                    </a:cubicBezTo>
                    <a:cubicBezTo>
                      <a:pt x="8956" y="130543"/>
                      <a:pt x="8956" y="144830"/>
                      <a:pt x="18100" y="145497"/>
                    </a:cubicBezTo>
                    <a:cubicBezTo>
                      <a:pt x="35816" y="146735"/>
                      <a:pt x="53819" y="144830"/>
                      <a:pt x="70868" y="139687"/>
                    </a:cubicBezTo>
                    <a:cubicBezTo>
                      <a:pt x="77917" y="137591"/>
                      <a:pt x="85442" y="135020"/>
                      <a:pt x="89347" y="128257"/>
                    </a:cubicBezTo>
                    <a:cubicBezTo>
                      <a:pt x="93252" y="121399"/>
                      <a:pt x="91442" y="113303"/>
                      <a:pt x="90109" y="105968"/>
                    </a:cubicBezTo>
                    <a:cubicBezTo>
                      <a:pt x="85156" y="79394"/>
                      <a:pt x="74298" y="48152"/>
                      <a:pt x="42865" y="45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22"/>
              <p:cNvSpPr/>
              <p:nvPr/>
            </p:nvSpPr>
            <p:spPr>
              <a:xfrm>
                <a:off x="2890002" y="-1948686"/>
                <a:ext cx="57150" cy="57150"/>
              </a:xfrm>
              <a:custGeom>
                <a:avLst/>
                <a:gdLst/>
                <a:ahLst/>
                <a:cxnLst/>
                <a:rect l="l" t="t" r="r" b="b"/>
                <a:pathLst>
                  <a:path w="57150" h="57150" extrusionOk="0">
                    <a:moveTo>
                      <a:pt x="58908" y="31256"/>
                    </a:moveTo>
                    <a:cubicBezTo>
                      <a:pt x="57669" y="20493"/>
                      <a:pt x="50811" y="10015"/>
                      <a:pt x="40429" y="6967"/>
                    </a:cubicBezTo>
                    <a:cubicBezTo>
                      <a:pt x="36524" y="2681"/>
                      <a:pt x="30809" y="205"/>
                      <a:pt x="24998" y="14"/>
                    </a:cubicBezTo>
                    <a:cubicBezTo>
                      <a:pt x="17378" y="-272"/>
                      <a:pt x="10616" y="3824"/>
                      <a:pt x="6044" y="9730"/>
                    </a:cubicBezTo>
                    <a:cubicBezTo>
                      <a:pt x="-3100" y="21541"/>
                      <a:pt x="-1672" y="39829"/>
                      <a:pt x="8996" y="50211"/>
                    </a:cubicBezTo>
                    <a:cubicBezTo>
                      <a:pt x="17283" y="58307"/>
                      <a:pt x="30713" y="62308"/>
                      <a:pt x="41953" y="58307"/>
                    </a:cubicBezTo>
                    <a:cubicBezTo>
                      <a:pt x="47668" y="56212"/>
                      <a:pt x="52907" y="52497"/>
                      <a:pt x="55955" y="47068"/>
                    </a:cubicBezTo>
                    <a:cubicBezTo>
                      <a:pt x="58622" y="42305"/>
                      <a:pt x="59670" y="36685"/>
                      <a:pt x="59003" y="31256"/>
                    </a:cubicBezTo>
                    <a:close/>
                    <a:moveTo>
                      <a:pt x="26142" y="14397"/>
                    </a:moveTo>
                    <a:cubicBezTo>
                      <a:pt x="26142" y="14397"/>
                      <a:pt x="26142" y="14397"/>
                      <a:pt x="25856" y="14397"/>
                    </a:cubicBezTo>
                    <a:cubicBezTo>
                      <a:pt x="25094" y="14111"/>
                      <a:pt x="25665" y="14397"/>
                      <a:pt x="26142" y="14397"/>
                    </a:cubicBezTo>
                    <a:close/>
                    <a:moveTo>
                      <a:pt x="17569" y="38495"/>
                    </a:moveTo>
                    <a:cubicBezTo>
                      <a:pt x="17569" y="38495"/>
                      <a:pt x="17855" y="38781"/>
                      <a:pt x="17760" y="38781"/>
                    </a:cubicBezTo>
                    <a:cubicBezTo>
                      <a:pt x="17760" y="38781"/>
                      <a:pt x="17664" y="38590"/>
                      <a:pt x="17569" y="38495"/>
                    </a:cubicBezTo>
                    <a:close/>
                    <a:moveTo>
                      <a:pt x="40905" y="42972"/>
                    </a:moveTo>
                    <a:cubicBezTo>
                      <a:pt x="40905" y="42972"/>
                      <a:pt x="41286" y="42686"/>
                      <a:pt x="40905" y="42972"/>
                    </a:cubicBezTo>
                    <a:lnTo>
                      <a:pt x="40905" y="42972"/>
                    </a:lnTo>
                    <a:close/>
                    <a:moveTo>
                      <a:pt x="44715" y="36209"/>
                    </a:moveTo>
                    <a:cubicBezTo>
                      <a:pt x="44715" y="36209"/>
                      <a:pt x="44715" y="36209"/>
                      <a:pt x="44715" y="36209"/>
                    </a:cubicBezTo>
                    <a:cubicBezTo>
                      <a:pt x="44620" y="36781"/>
                      <a:pt x="44525" y="37257"/>
                      <a:pt x="44334" y="37828"/>
                    </a:cubicBezTo>
                    <a:cubicBezTo>
                      <a:pt x="44239" y="38209"/>
                      <a:pt x="44048" y="38590"/>
                      <a:pt x="43953" y="38971"/>
                    </a:cubicBezTo>
                    <a:lnTo>
                      <a:pt x="43953" y="38971"/>
                    </a:lnTo>
                    <a:cubicBezTo>
                      <a:pt x="43953" y="38971"/>
                      <a:pt x="43953" y="38971"/>
                      <a:pt x="43953" y="38971"/>
                    </a:cubicBezTo>
                    <a:cubicBezTo>
                      <a:pt x="43572" y="39543"/>
                      <a:pt x="42810" y="40591"/>
                      <a:pt x="42525" y="41257"/>
                    </a:cubicBezTo>
                    <a:cubicBezTo>
                      <a:pt x="42525" y="41257"/>
                      <a:pt x="42525" y="41257"/>
                      <a:pt x="42525" y="41353"/>
                    </a:cubicBezTo>
                    <a:cubicBezTo>
                      <a:pt x="42144" y="41734"/>
                      <a:pt x="41762" y="42115"/>
                      <a:pt x="41381" y="42496"/>
                    </a:cubicBezTo>
                    <a:cubicBezTo>
                      <a:pt x="41191" y="42591"/>
                      <a:pt x="41096" y="42781"/>
                      <a:pt x="40905" y="42877"/>
                    </a:cubicBezTo>
                    <a:cubicBezTo>
                      <a:pt x="40905" y="42877"/>
                      <a:pt x="40905" y="42877"/>
                      <a:pt x="40905" y="42877"/>
                    </a:cubicBezTo>
                    <a:cubicBezTo>
                      <a:pt x="40620" y="43067"/>
                      <a:pt x="40429" y="43258"/>
                      <a:pt x="40143" y="43353"/>
                    </a:cubicBezTo>
                    <a:cubicBezTo>
                      <a:pt x="39667" y="43639"/>
                      <a:pt x="39191" y="43829"/>
                      <a:pt x="38810" y="44115"/>
                    </a:cubicBezTo>
                    <a:cubicBezTo>
                      <a:pt x="38810" y="44115"/>
                      <a:pt x="38619" y="44115"/>
                      <a:pt x="38524" y="44210"/>
                    </a:cubicBezTo>
                    <a:cubicBezTo>
                      <a:pt x="37667" y="44496"/>
                      <a:pt x="36810" y="44782"/>
                      <a:pt x="35857" y="45067"/>
                    </a:cubicBezTo>
                    <a:cubicBezTo>
                      <a:pt x="35476" y="45067"/>
                      <a:pt x="34904" y="45163"/>
                      <a:pt x="34523" y="45258"/>
                    </a:cubicBezTo>
                    <a:cubicBezTo>
                      <a:pt x="34523" y="45258"/>
                      <a:pt x="34428" y="45258"/>
                      <a:pt x="34333" y="45258"/>
                    </a:cubicBezTo>
                    <a:cubicBezTo>
                      <a:pt x="33285" y="45258"/>
                      <a:pt x="32237" y="45258"/>
                      <a:pt x="31190" y="45258"/>
                    </a:cubicBezTo>
                    <a:cubicBezTo>
                      <a:pt x="30809" y="45258"/>
                      <a:pt x="29189" y="44877"/>
                      <a:pt x="30333" y="45258"/>
                    </a:cubicBezTo>
                    <a:cubicBezTo>
                      <a:pt x="31476" y="45544"/>
                      <a:pt x="29952" y="45258"/>
                      <a:pt x="29666" y="45163"/>
                    </a:cubicBezTo>
                    <a:cubicBezTo>
                      <a:pt x="28618" y="44972"/>
                      <a:pt x="27570" y="44686"/>
                      <a:pt x="26522" y="44401"/>
                    </a:cubicBezTo>
                    <a:cubicBezTo>
                      <a:pt x="26046" y="44305"/>
                      <a:pt x="25665" y="44115"/>
                      <a:pt x="25189" y="43924"/>
                    </a:cubicBezTo>
                    <a:cubicBezTo>
                      <a:pt x="25094" y="43924"/>
                      <a:pt x="25189" y="43924"/>
                      <a:pt x="24998" y="43924"/>
                    </a:cubicBezTo>
                    <a:cubicBezTo>
                      <a:pt x="24998" y="43924"/>
                      <a:pt x="24998" y="43924"/>
                      <a:pt x="24998" y="43924"/>
                    </a:cubicBezTo>
                    <a:cubicBezTo>
                      <a:pt x="24046" y="43448"/>
                      <a:pt x="23094" y="42972"/>
                      <a:pt x="22141" y="42400"/>
                    </a:cubicBezTo>
                    <a:cubicBezTo>
                      <a:pt x="21760" y="42115"/>
                      <a:pt x="21379" y="41924"/>
                      <a:pt x="20998" y="41638"/>
                    </a:cubicBezTo>
                    <a:cubicBezTo>
                      <a:pt x="20998" y="41638"/>
                      <a:pt x="20808" y="41543"/>
                      <a:pt x="20712" y="41448"/>
                    </a:cubicBezTo>
                    <a:cubicBezTo>
                      <a:pt x="20045" y="40781"/>
                      <a:pt x="19284" y="40210"/>
                      <a:pt x="18521" y="39448"/>
                    </a:cubicBezTo>
                    <a:cubicBezTo>
                      <a:pt x="18141" y="39067"/>
                      <a:pt x="17855" y="38686"/>
                      <a:pt x="17569" y="38305"/>
                    </a:cubicBezTo>
                    <a:cubicBezTo>
                      <a:pt x="17569" y="38305"/>
                      <a:pt x="17569" y="38209"/>
                      <a:pt x="17569" y="38209"/>
                    </a:cubicBezTo>
                    <a:cubicBezTo>
                      <a:pt x="16997" y="37257"/>
                      <a:pt x="16426" y="36400"/>
                      <a:pt x="15950" y="35447"/>
                    </a:cubicBezTo>
                    <a:cubicBezTo>
                      <a:pt x="15950" y="35352"/>
                      <a:pt x="15950" y="35447"/>
                      <a:pt x="15950" y="35257"/>
                    </a:cubicBezTo>
                    <a:cubicBezTo>
                      <a:pt x="15950" y="35257"/>
                      <a:pt x="15950" y="35257"/>
                      <a:pt x="15950" y="35257"/>
                    </a:cubicBezTo>
                    <a:cubicBezTo>
                      <a:pt x="15759" y="34590"/>
                      <a:pt x="15473" y="33923"/>
                      <a:pt x="15283" y="33256"/>
                    </a:cubicBezTo>
                    <a:cubicBezTo>
                      <a:pt x="15093" y="32494"/>
                      <a:pt x="14902" y="31637"/>
                      <a:pt x="14711" y="30875"/>
                    </a:cubicBezTo>
                    <a:cubicBezTo>
                      <a:pt x="14711" y="30875"/>
                      <a:pt x="14711" y="30875"/>
                      <a:pt x="14711" y="30875"/>
                    </a:cubicBezTo>
                    <a:cubicBezTo>
                      <a:pt x="14711" y="30494"/>
                      <a:pt x="14711" y="30113"/>
                      <a:pt x="14616" y="29732"/>
                    </a:cubicBezTo>
                    <a:cubicBezTo>
                      <a:pt x="14616" y="28875"/>
                      <a:pt x="14616" y="28113"/>
                      <a:pt x="14616" y="27256"/>
                    </a:cubicBezTo>
                    <a:cubicBezTo>
                      <a:pt x="14616" y="26875"/>
                      <a:pt x="14616" y="26589"/>
                      <a:pt x="14616" y="26208"/>
                    </a:cubicBezTo>
                    <a:cubicBezTo>
                      <a:pt x="14616" y="26208"/>
                      <a:pt x="14616" y="25922"/>
                      <a:pt x="14616" y="25827"/>
                    </a:cubicBezTo>
                    <a:cubicBezTo>
                      <a:pt x="14616" y="25541"/>
                      <a:pt x="14807" y="24874"/>
                      <a:pt x="14807" y="24684"/>
                    </a:cubicBezTo>
                    <a:cubicBezTo>
                      <a:pt x="14997" y="23922"/>
                      <a:pt x="15188" y="23160"/>
                      <a:pt x="15378" y="22493"/>
                    </a:cubicBezTo>
                    <a:cubicBezTo>
                      <a:pt x="15569" y="21922"/>
                      <a:pt x="16236" y="20588"/>
                      <a:pt x="15569" y="21731"/>
                    </a:cubicBezTo>
                    <a:cubicBezTo>
                      <a:pt x="15950" y="21064"/>
                      <a:pt x="16236" y="20398"/>
                      <a:pt x="16617" y="19731"/>
                    </a:cubicBezTo>
                    <a:cubicBezTo>
                      <a:pt x="16807" y="19445"/>
                      <a:pt x="16902" y="19255"/>
                      <a:pt x="17093" y="18969"/>
                    </a:cubicBezTo>
                    <a:cubicBezTo>
                      <a:pt x="17093" y="18969"/>
                      <a:pt x="17188" y="18778"/>
                      <a:pt x="17283" y="18683"/>
                    </a:cubicBezTo>
                    <a:cubicBezTo>
                      <a:pt x="17378" y="18493"/>
                      <a:pt x="17569" y="18207"/>
                      <a:pt x="17664" y="18112"/>
                    </a:cubicBezTo>
                    <a:cubicBezTo>
                      <a:pt x="17950" y="17826"/>
                      <a:pt x="18141" y="17540"/>
                      <a:pt x="18426" y="17254"/>
                    </a:cubicBezTo>
                    <a:cubicBezTo>
                      <a:pt x="18903" y="16778"/>
                      <a:pt x="19379" y="16397"/>
                      <a:pt x="19855" y="15921"/>
                    </a:cubicBezTo>
                    <a:cubicBezTo>
                      <a:pt x="18712" y="16969"/>
                      <a:pt x="20331" y="15635"/>
                      <a:pt x="20712" y="15445"/>
                    </a:cubicBezTo>
                    <a:cubicBezTo>
                      <a:pt x="20998" y="15349"/>
                      <a:pt x="21188" y="15159"/>
                      <a:pt x="21474" y="15064"/>
                    </a:cubicBezTo>
                    <a:cubicBezTo>
                      <a:pt x="21474" y="15064"/>
                      <a:pt x="21474" y="15064"/>
                      <a:pt x="21474" y="15064"/>
                    </a:cubicBezTo>
                    <a:cubicBezTo>
                      <a:pt x="22046" y="14873"/>
                      <a:pt x="22712" y="14683"/>
                      <a:pt x="23284" y="14492"/>
                    </a:cubicBezTo>
                    <a:cubicBezTo>
                      <a:pt x="23284" y="14492"/>
                      <a:pt x="23475" y="14492"/>
                      <a:pt x="23570" y="14492"/>
                    </a:cubicBezTo>
                    <a:cubicBezTo>
                      <a:pt x="23570" y="14492"/>
                      <a:pt x="23570" y="14492"/>
                      <a:pt x="23570" y="14492"/>
                    </a:cubicBezTo>
                    <a:cubicBezTo>
                      <a:pt x="24236" y="14492"/>
                      <a:pt x="24998" y="14492"/>
                      <a:pt x="25665" y="14492"/>
                    </a:cubicBezTo>
                    <a:cubicBezTo>
                      <a:pt x="25761" y="14492"/>
                      <a:pt x="25951" y="14492"/>
                      <a:pt x="26046" y="14587"/>
                    </a:cubicBezTo>
                    <a:cubicBezTo>
                      <a:pt x="26142" y="14587"/>
                      <a:pt x="26237" y="14587"/>
                      <a:pt x="26332" y="14587"/>
                    </a:cubicBezTo>
                    <a:cubicBezTo>
                      <a:pt x="26427" y="14587"/>
                      <a:pt x="26713" y="14683"/>
                      <a:pt x="26999" y="14778"/>
                    </a:cubicBezTo>
                    <a:cubicBezTo>
                      <a:pt x="27666" y="17445"/>
                      <a:pt x="29761" y="19540"/>
                      <a:pt x="32523" y="20112"/>
                    </a:cubicBezTo>
                    <a:cubicBezTo>
                      <a:pt x="34047" y="21255"/>
                      <a:pt x="36143" y="21731"/>
                      <a:pt x="38048" y="21445"/>
                    </a:cubicBezTo>
                    <a:cubicBezTo>
                      <a:pt x="38334" y="21541"/>
                      <a:pt x="38524" y="21731"/>
                      <a:pt x="38810" y="21922"/>
                    </a:cubicBezTo>
                    <a:cubicBezTo>
                      <a:pt x="39000" y="22017"/>
                      <a:pt x="39095" y="22112"/>
                      <a:pt x="39286" y="22303"/>
                    </a:cubicBezTo>
                    <a:cubicBezTo>
                      <a:pt x="39477" y="22493"/>
                      <a:pt x="39667" y="22684"/>
                      <a:pt x="39858" y="22874"/>
                    </a:cubicBezTo>
                    <a:cubicBezTo>
                      <a:pt x="40429" y="23446"/>
                      <a:pt x="40905" y="24017"/>
                      <a:pt x="41477" y="24589"/>
                    </a:cubicBezTo>
                    <a:cubicBezTo>
                      <a:pt x="41477" y="24589"/>
                      <a:pt x="41477" y="24589"/>
                      <a:pt x="41477" y="24684"/>
                    </a:cubicBezTo>
                    <a:cubicBezTo>
                      <a:pt x="41762" y="25065"/>
                      <a:pt x="42048" y="25541"/>
                      <a:pt x="42239" y="25922"/>
                    </a:cubicBezTo>
                    <a:cubicBezTo>
                      <a:pt x="42620" y="26589"/>
                      <a:pt x="43001" y="27351"/>
                      <a:pt x="43382" y="28113"/>
                    </a:cubicBezTo>
                    <a:cubicBezTo>
                      <a:pt x="43382" y="28208"/>
                      <a:pt x="43382" y="28303"/>
                      <a:pt x="43477" y="28494"/>
                    </a:cubicBezTo>
                    <a:cubicBezTo>
                      <a:pt x="43668" y="28970"/>
                      <a:pt x="43763" y="29446"/>
                      <a:pt x="43953" y="29923"/>
                    </a:cubicBezTo>
                    <a:cubicBezTo>
                      <a:pt x="44239" y="30780"/>
                      <a:pt x="44334" y="31637"/>
                      <a:pt x="44525" y="32494"/>
                    </a:cubicBezTo>
                    <a:cubicBezTo>
                      <a:pt x="44525" y="32494"/>
                      <a:pt x="44525" y="32494"/>
                      <a:pt x="44525" y="32590"/>
                    </a:cubicBezTo>
                    <a:cubicBezTo>
                      <a:pt x="44525" y="33066"/>
                      <a:pt x="44525" y="33542"/>
                      <a:pt x="44525" y="34114"/>
                    </a:cubicBezTo>
                    <a:cubicBezTo>
                      <a:pt x="44525" y="34971"/>
                      <a:pt x="44525" y="35733"/>
                      <a:pt x="44429" y="365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22"/>
              <p:cNvSpPr/>
              <p:nvPr/>
            </p:nvSpPr>
            <p:spPr>
              <a:xfrm>
                <a:off x="2709837" y="-1892328"/>
                <a:ext cx="76200" cy="142875"/>
              </a:xfrm>
              <a:custGeom>
                <a:avLst/>
                <a:gdLst/>
                <a:ahLst/>
                <a:cxnLst/>
                <a:rect l="l" t="t" r="r" b="b"/>
                <a:pathLst>
                  <a:path w="76200" h="142875" extrusionOk="0">
                    <a:moveTo>
                      <a:pt x="54097" y="1949"/>
                    </a:moveTo>
                    <a:cubicBezTo>
                      <a:pt x="36762" y="18237"/>
                      <a:pt x="19521" y="34525"/>
                      <a:pt x="2186" y="50813"/>
                    </a:cubicBezTo>
                    <a:cubicBezTo>
                      <a:pt x="-4482" y="57099"/>
                      <a:pt x="5615" y="67196"/>
                      <a:pt x="12282" y="60909"/>
                    </a:cubicBezTo>
                    <a:cubicBezTo>
                      <a:pt x="26094" y="47860"/>
                      <a:pt x="40000" y="34811"/>
                      <a:pt x="53811" y="21857"/>
                    </a:cubicBezTo>
                    <a:cubicBezTo>
                      <a:pt x="58669" y="60528"/>
                      <a:pt x="62288" y="99390"/>
                      <a:pt x="64670" y="138252"/>
                    </a:cubicBezTo>
                    <a:cubicBezTo>
                      <a:pt x="65242" y="147396"/>
                      <a:pt x="79529" y="147491"/>
                      <a:pt x="78957" y="138252"/>
                    </a:cubicBezTo>
                    <a:cubicBezTo>
                      <a:pt x="76290" y="94342"/>
                      <a:pt x="72100" y="50622"/>
                      <a:pt x="66289" y="7093"/>
                    </a:cubicBezTo>
                    <a:cubicBezTo>
                      <a:pt x="65527" y="1187"/>
                      <a:pt x="58955" y="-2527"/>
                      <a:pt x="54097" y="20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75" name="Google Shape;2175;p22"/>
            <p:cNvGrpSpPr/>
            <p:nvPr/>
          </p:nvGrpSpPr>
          <p:grpSpPr>
            <a:xfrm>
              <a:off x="3699724" y="299083"/>
              <a:ext cx="1744563" cy="384721"/>
              <a:chOff x="2979762" y="-1215192"/>
              <a:chExt cx="1744563" cy="384721"/>
            </a:xfrm>
          </p:grpSpPr>
          <p:sp>
            <p:nvSpPr>
              <p:cNvPr id="2176" name="Google Shape;2176;p22"/>
              <p:cNvSpPr/>
              <p:nvPr/>
            </p:nvSpPr>
            <p:spPr>
              <a:xfrm>
                <a:off x="2979762" y="-11752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22"/>
              <p:cNvSpPr/>
              <p:nvPr/>
            </p:nvSpPr>
            <p:spPr>
              <a:xfrm>
                <a:off x="3094151" y="-12151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22"/>
              <p:cNvSpPr/>
              <p:nvPr/>
            </p:nvSpPr>
            <p:spPr>
              <a:xfrm>
                <a:off x="3191990" y="-11906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22"/>
              <p:cNvSpPr/>
              <p:nvPr/>
            </p:nvSpPr>
            <p:spPr>
              <a:xfrm>
                <a:off x="3244080" y="-11730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22"/>
              <p:cNvSpPr/>
              <p:nvPr/>
            </p:nvSpPr>
            <p:spPr>
              <a:xfrm>
                <a:off x="3327622" y="-11380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22"/>
              <p:cNvSpPr/>
              <p:nvPr/>
            </p:nvSpPr>
            <p:spPr>
              <a:xfrm>
                <a:off x="3407220" y="-11723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22"/>
              <p:cNvSpPr/>
              <p:nvPr/>
            </p:nvSpPr>
            <p:spPr>
              <a:xfrm>
                <a:off x="3481366" y="-12025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22"/>
              <p:cNvSpPr/>
              <p:nvPr/>
            </p:nvSpPr>
            <p:spPr>
              <a:xfrm>
                <a:off x="3573200" y="-11409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22"/>
              <p:cNvSpPr/>
              <p:nvPr/>
            </p:nvSpPr>
            <p:spPr>
              <a:xfrm>
                <a:off x="3686581" y="-12026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22"/>
              <p:cNvSpPr/>
              <p:nvPr/>
            </p:nvSpPr>
            <p:spPr>
              <a:xfrm>
                <a:off x="3732024" y="-11742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22"/>
              <p:cNvSpPr/>
              <p:nvPr/>
            </p:nvSpPr>
            <p:spPr>
              <a:xfrm>
                <a:off x="3823900" y="-11596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22"/>
              <p:cNvSpPr/>
              <p:nvPr/>
            </p:nvSpPr>
            <p:spPr>
              <a:xfrm>
                <a:off x="3881580" y="-12026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22"/>
              <p:cNvSpPr/>
              <p:nvPr/>
            </p:nvSpPr>
            <p:spPr>
              <a:xfrm>
                <a:off x="2983293" y="-10447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22"/>
              <p:cNvSpPr/>
              <p:nvPr/>
            </p:nvSpPr>
            <p:spPr>
              <a:xfrm>
                <a:off x="3090460" y="-9350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22"/>
              <p:cNvSpPr/>
              <p:nvPr/>
            </p:nvSpPr>
            <p:spPr>
              <a:xfrm>
                <a:off x="3156108" y="-9579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22"/>
              <p:cNvSpPr/>
              <p:nvPr/>
            </p:nvSpPr>
            <p:spPr>
              <a:xfrm>
                <a:off x="3271234" y="-9482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22"/>
              <p:cNvSpPr/>
              <p:nvPr/>
            </p:nvSpPr>
            <p:spPr>
              <a:xfrm>
                <a:off x="3342785" y="-9469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22"/>
              <p:cNvSpPr/>
              <p:nvPr/>
            </p:nvSpPr>
            <p:spPr>
              <a:xfrm>
                <a:off x="3410323" y="-9811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22"/>
              <p:cNvSpPr/>
              <p:nvPr/>
            </p:nvSpPr>
            <p:spPr>
              <a:xfrm>
                <a:off x="3437318" y="-9609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22"/>
              <p:cNvSpPr/>
              <p:nvPr/>
            </p:nvSpPr>
            <p:spPr>
              <a:xfrm>
                <a:off x="3437826" y="-9638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22"/>
              <p:cNvSpPr/>
              <p:nvPr/>
            </p:nvSpPr>
            <p:spPr>
              <a:xfrm>
                <a:off x="3492811" y="-9781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22"/>
              <p:cNvSpPr/>
              <p:nvPr/>
            </p:nvSpPr>
            <p:spPr>
              <a:xfrm>
                <a:off x="3550262" y="-9564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22"/>
              <p:cNvSpPr/>
              <p:nvPr/>
            </p:nvSpPr>
            <p:spPr>
              <a:xfrm>
                <a:off x="3629872" y="-9560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22"/>
              <p:cNvSpPr/>
              <p:nvPr/>
            </p:nvSpPr>
            <p:spPr>
              <a:xfrm>
                <a:off x="3663569" y="-9396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22"/>
              <p:cNvSpPr/>
              <p:nvPr/>
            </p:nvSpPr>
            <p:spPr>
              <a:xfrm>
                <a:off x="3694543" y="-9841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22"/>
              <p:cNvSpPr/>
              <p:nvPr/>
            </p:nvSpPr>
            <p:spPr>
              <a:xfrm>
                <a:off x="4006778" y="-1100998"/>
                <a:ext cx="76200" cy="28575"/>
              </a:xfrm>
              <a:custGeom>
                <a:avLst/>
                <a:gdLst/>
                <a:ahLst/>
                <a:cxnLst/>
                <a:rect l="l" t="t" r="r" b="b"/>
                <a:pathLst>
                  <a:path w="76200" h="28575" extrusionOk="0">
                    <a:moveTo>
                      <a:pt x="9024" y="28396"/>
                    </a:moveTo>
                    <a:cubicBezTo>
                      <a:pt x="32170" y="23539"/>
                      <a:pt x="55221" y="18776"/>
                      <a:pt x="78366" y="13918"/>
                    </a:cubicBezTo>
                    <a:cubicBezTo>
                      <a:pt x="82177" y="13156"/>
                      <a:pt x="84367" y="8680"/>
                      <a:pt x="83320" y="5155"/>
                    </a:cubicBezTo>
                    <a:cubicBezTo>
                      <a:pt x="82272" y="1250"/>
                      <a:pt x="78366" y="-655"/>
                      <a:pt x="74556" y="202"/>
                    </a:cubicBezTo>
                    <a:cubicBezTo>
                      <a:pt x="51411" y="5060"/>
                      <a:pt x="28360" y="9823"/>
                      <a:pt x="5214" y="14680"/>
                    </a:cubicBezTo>
                    <a:cubicBezTo>
                      <a:pt x="1405" y="15442"/>
                      <a:pt x="-786" y="19919"/>
                      <a:pt x="262" y="23443"/>
                    </a:cubicBezTo>
                    <a:cubicBezTo>
                      <a:pt x="1309" y="27349"/>
                      <a:pt x="5214" y="29254"/>
                      <a:pt x="9024" y="28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22"/>
              <p:cNvSpPr/>
              <p:nvPr/>
            </p:nvSpPr>
            <p:spPr>
              <a:xfrm>
                <a:off x="4003421" y="-1060410"/>
                <a:ext cx="95250" cy="19050"/>
              </a:xfrm>
              <a:custGeom>
                <a:avLst/>
                <a:gdLst/>
                <a:ahLst/>
                <a:cxnLst/>
                <a:rect l="l" t="t" r="r" b="b"/>
                <a:pathLst>
                  <a:path w="95250" h="19050" extrusionOk="0">
                    <a:moveTo>
                      <a:pt x="88392" y="858"/>
                    </a:moveTo>
                    <a:cubicBezTo>
                      <a:pt x="62960" y="12384"/>
                      <a:pt x="34671" y="16194"/>
                      <a:pt x="7144" y="12574"/>
                    </a:cubicBezTo>
                    <a:cubicBezTo>
                      <a:pt x="3334" y="12098"/>
                      <a:pt x="0" y="16194"/>
                      <a:pt x="0" y="19718"/>
                    </a:cubicBezTo>
                    <a:cubicBezTo>
                      <a:pt x="0" y="24004"/>
                      <a:pt x="3334" y="26385"/>
                      <a:pt x="7144" y="26862"/>
                    </a:cubicBezTo>
                    <a:cubicBezTo>
                      <a:pt x="37338" y="30767"/>
                      <a:pt x="67913" y="25814"/>
                      <a:pt x="95631" y="13241"/>
                    </a:cubicBezTo>
                    <a:cubicBezTo>
                      <a:pt x="99155" y="11622"/>
                      <a:pt x="100013" y="6573"/>
                      <a:pt x="98203" y="3430"/>
                    </a:cubicBezTo>
                    <a:cubicBezTo>
                      <a:pt x="96107" y="-189"/>
                      <a:pt x="91916" y="-761"/>
                      <a:pt x="88392" y="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22"/>
              <p:cNvSpPr/>
              <p:nvPr/>
            </p:nvSpPr>
            <p:spPr>
              <a:xfrm>
                <a:off x="4127090" y="-11902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22"/>
              <p:cNvSpPr/>
              <p:nvPr/>
            </p:nvSpPr>
            <p:spPr>
              <a:xfrm>
                <a:off x="4241389" y="-11651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22"/>
              <p:cNvSpPr/>
              <p:nvPr/>
            </p:nvSpPr>
            <p:spPr>
              <a:xfrm>
                <a:off x="4355510" y="-11990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22"/>
              <p:cNvSpPr/>
              <p:nvPr/>
            </p:nvSpPr>
            <p:spPr>
              <a:xfrm>
                <a:off x="4427739" y="-11705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22"/>
              <p:cNvSpPr/>
              <p:nvPr/>
            </p:nvSpPr>
            <p:spPr>
              <a:xfrm>
                <a:off x="4497635" y="-11315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22"/>
              <p:cNvSpPr/>
              <p:nvPr/>
            </p:nvSpPr>
            <p:spPr>
              <a:xfrm>
                <a:off x="4599298" y="-11322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22"/>
              <p:cNvSpPr/>
              <p:nvPr/>
            </p:nvSpPr>
            <p:spPr>
              <a:xfrm>
                <a:off x="4657650" y="-11741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22"/>
              <p:cNvSpPr/>
              <p:nvPr/>
            </p:nvSpPr>
            <p:spPr>
              <a:xfrm>
                <a:off x="4133496" y="-9966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22"/>
              <p:cNvSpPr/>
              <p:nvPr/>
            </p:nvSpPr>
            <p:spPr>
              <a:xfrm>
                <a:off x="4138545" y="-9504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22"/>
              <p:cNvSpPr/>
              <p:nvPr/>
            </p:nvSpPr>
            <p:spPr>
              <a:xfrm>
                <a:off x="4224303" y="-9257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22"/>
              <p:cNvSpPr/>
              <p:nvPr/>
            </p:nvSpPr>
            <p:spPr>
              <a:xfrm>
                <a:off x="4306411" y="-9417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22"/>
              <p:cNvSpPr/>
              <p:nvPr/>
            </p:nvSpPr>
            <p:spPr>
              <a:xfrm>
                <a:off x="4293359" y="-9565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22"/>
              <p:cNvSpPr/>
              <p:nvPr/>
            </p:nvSpPr>
            <p:spPr>
              <a:xfrm>
                <a:off x="4306489" y="-9419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22"/>
              <p:cNvSpPr/>
              <p:nvPr/>
            </p:nvSpPr>
            <p:spPr>
              <a:xfrm>
                <a:off x="4361013" y="-9278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22"/>
              <p:cNvSpPr/>
              <p:nvPr/>
            </p:nvSpPr>
            <p:spPr>
              <a:xfrm>
                <a:off x="4504310" y="-9510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22"/>
              <p:cNvSpPr/>
              <p:nvPr/>
            </p:nvSpPr>
            <p:spPr>
              <a:xfrm>
                <a:off x="4594250" y="-9347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19" name="Google Shape;2219;p22"/>
            <p:cNvGrpSpPr/>
            <p:nvPr/>
          </p:nvGrpSpPr>
          <p:grpSpPr>
            <a:xfrm>
              <a:off x="6393805" y="4369201"/>
              <a:ext cx="2528044" cy="603645"/>
              <a:chOff x="5704191" y="-4429415"/>
              <a:chExt cx="2719497" cy="649360"/>
            </a:xfrm>
          </p:grpSpPr>
          <p:sp>
            <p:nvSpPr>
              <p:cNvPr id="2220" name="Google Shape;2220;p22"/>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22"/>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22"/>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22"/>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22"/>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22"/>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22"/>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22"/>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22"/>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22"/>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22"/>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22"/>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22"/>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22"/>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22"/>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22"/>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22"/>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22"/>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22"/>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22"/>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22"/>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22"/>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22"/>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22"/>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22"/>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22"/>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22"/>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22"/>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22"/>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22"/>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22"/>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22"/>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22"/>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22"/>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22"/>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22"/>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22"/>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22"/>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58" name="Google Shape;2258;p22"/>
            <p:cNvGrpSpPr/>
            <p:nvPr/>
          </p:nvGrpSpPr>
          <p:grpSpPr>
            <a:xfrm>
              <a:off x="221171" y="467274"/>
              <a:ext cx="555190" cy="342638"/>
              <a:chOff x="4781428" y="-2004357"/>
              <a:chExt cx="597235" cy="368586"/>
            </a:xfrm>
          </p:grpSpPr>
          <p:sp>
            <p:nvSpPr>
              <p:cNvPr id="2259" name="Google Shape;2259;p22"/>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22"/>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22"/>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22"/>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22"/>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22"/>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22"/>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22"/>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22"/>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22"/>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22"/>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22"/>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22"/>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22"/>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22"/>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22"/>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27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2279"/>
        <p:cNvGrpSpPr/>
        <p:nvPr/>
      </p:nvGrpSpPr>
      <p:grpSpPr>
        <a:xfrm>
          <a:off x="0" y="0"/>
          <a:ext cx="0" cy="0"/>
          <a:chOff x="0" y="0"/>
          <a:chExt cx="0" cy="0"/>
        </a:xfrm>
      </p:grpSpPr>
      <p:sp>
        <p:nvSpPr>
          <p:cNvPr id="2280" name="Google Shape;2280;p25"/>
          <p:cNvSpPr txBox="1">
            <a:spLocks noGrp="1"/>
          </p:cNvSpPr>
          <p:nvPr>
            <p:ph type="title"/>
          </p:nvPr>
        </p:nvSpPr>
        <p:spPr>
          <a:xfrm>
            <a:off x="723450" y="511025"/>
            <a:ext cx="76971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3"/>
        <p:cNvGrpSpPr/>
        <p:nvPr/>
      </p:nvGrpSpPr>
      <p:grpSpPr>
        <a:xfrm>
          <a:off x="0" y="0"/>
          <a:ext cx="0" cy="0"/>
          <a:chOff x="0" y="0"/>
          <a:chExt cx="0" cy="0"/>
        </a:xfrm>
      </p:grpSpPr>
      <p:grpSp>
        <p:nvGrpSpPr>
          <p:cNvPr id="284" name="Google Shape;284;p4"/>
          <p:cNvGrpSpPr/>
          <p:nvPr/>
        </p:nvGrpSpPr>
        <p:grpSpPr>
          <a:xfrm>
            <a:off x="7200" y="-1425"/>
            <a:ext cx="9144000" cy="5143500"/>
            <a:chOff x="7200" y="-1425"/>
            <a:chExt cx="9144000" cy="5143500"/>
          </a:xfrm>
        </p:grpSpPr>
        <p:grpSp>
          <p:nvGrpSpPr>
            <p:cNvPr id="285" name="Google Shape;285;p4"/>
            <p:cNvGrpSpPr/>
            <p:nvPr/>
          </p:nvGrpSpPr>
          <p:grpSpPr>
            <a:xfrm>
              <a:off x="7200" y="733564"/>
              <a:ext cx="9144000" cy="3674946"/>
              <a:chOff x="7200" y="733564"/>
              <a:chExt cx="9144000" cy="3674946"/>
            </a:xfrm>
          </p:grpSpPr>
          <p:cxnSp>
            <p:nvCxnSpPr>
              <p:cNvPr id="286" name="Google Shape;286;p4"/>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87" name="Google Shape;287;p4"/>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88" name="Google Shape;288;p4"/>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89" name="Google Shape;289;p4"/>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90" name="Google Shape;290;p4"/>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291" name="Google Shape;291;p4"/>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292" name="Google Shape;292;p4"/>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3" name="Google Shape;293;p4"/>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4" name="Google Shape;294;p4"/>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5" name="Google Shape;295;p4"/>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6" name="Google Shape;296;p4"/>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7" name="Google Shape;297;p4"/>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8" name="Google Shape;298;p4"/>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299" name="Google Shape;299;p4"/>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0" name="Google Shape;300;p4"/>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01" name="Google Shape;301;p4"/>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2" name="Google Shape;302;p4"/>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03" name="Google Shape;303;p4"/>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04" name="Google Shape;304;p4"/>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5" name="Google Shape;305;p4"/>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6" name="Google Shape;306;p4"/>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07" name="Google Shape;307;p4"/>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08" name="Google Shape;308;p4"/>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09" name="Google Shape;309;p4"/>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10" name="Google Shape;310;p4"/>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11" name="Google Shape;311;p4"/>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12" name="Google Shape;312;p4"/>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13" name="Google Shape;313;p4"/>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14" name="Google Shape;314;p4"/>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315" name="Google Shape;315;p4"/>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316" name="Google Shape;316;p4"/>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317" name="Google Shape;31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8" name="Google Shape;318;p4"/>
          <p:cNvSpPr txBox="1">
            <a:spLocks noGrp="1"/>
          </p:cNvSpPr>
          <p:nvPr>
            <p:ph type="body" idx="1"/>
          </p:nvPr>
        </p:nvSpPr>
        <p:spPr>
          <a:xfrm>
            <a:off x="1179450" y="1187000"/>
            <a:ext cx="6785100" cy="1462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9" name="Google Shape;319;p4"/>
          <p:cNvGrpSpPr/>
          <p:nvPr/>
        </p:nvGrpSpPr>
        <p:grpSpPr>
          <a:xfrm rot="-5400000">
            <a:off x="8261791" y="2143324"/>
            <a:ext cx="1428750" cy="792861"/>
            <a:chOff x="14215182" y="-5691594"/>
            <a:chExt cx="1428750" cy="792861"/>
          </a:xfrm>
        </p:grpSpPr>
        <p:sp>
          <p:nvSpPr>
            <p:cNvPr id="320" name="Google Shape;320;p4"/>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4"/>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4"/>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4"/>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4"/>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4"/>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4"/>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4"/>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4"/>
          <p:cNvGrpSpPr/>
          <p:nvPr/>
        </p:nvGrpSpPr>
        <p:grpSpPr>
          <a:xfrm>
            <a:off x="-990626" y="114631"/>
            <a:ext cx="9890986" cy="4943367"/>
            <a:chOff x="-990626" y="114631"/>
            <a:chExt cx="9890986" cy="4943367"/>
          </a:xfrm>
        </p:grpSpPr>
        <p:grpSp>
          <p:nvGrpSpPr>
            <p:cNvPr id="329" name="Google Shape;329;p4"/>
            <p:cNvGrpSpPr/>
            <p:nvPr/>
          </p:nvGrpSpPr>
          <p:grpSpPr>
            <a:xfrm>
              <a:off x="6564310" y="114631"/>
              <a:ext cx="2336050" cy="201896"/>
              <a:chOff x="200943" y="-1654195"/>
              <a:chExt cx="2849884" cy="246305"/>
            </a:xfrm>
          </p:grpSpPr>
          <p:sp>
            <p:nvSpPr>
              <p:cNvPr id="330" name="Google Shape;330;p4"/>
              <p:cNvSpPr/>
              <p:nvPr/>
            </p:nvSpPr>
            <p:spPr>
              <a:xfrm>
                <a:off x="200943" y="-1654195"/>
                <a:ext cx="104775" cy="228600"/>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4"/>
              <p:cNvSpPr/>
              <p:nvPr/>
            </p:nvSpPr>
            <p:spPr>
              <a:xfrm>
                <a:off x="380081" y="-1563160"/>
                <a:ext cx="95250" cy="19050"/>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4"/>
              <p:cNvSpPr/>
              <p:nvPr/>
            </p:nvSpPr>
            <p:spPr>
              <a:xfrm>
                <a:off x="397066" y="-1500449"/>
                <a:ext cx="95250" cy="28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4"/>
              <p:cNvSpPr/>
              <p:nvPr/>
            </p:nvSpPr>
            <p:spPr>
              <a:xfrm>
                <a:off x="550544" y="-1599841"/>
                <a:ext cx="133350" cy="152400"/>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4"/>
              <p:cNvSpPr/>
              <p:nvPr/>
            </p:nvSpPr>
            <p:spPr>
              <a:xfrm>
                <a:off x="688264" y="-1562446"/>
                <a:ext cx="133350" cy="104775"/>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4"/>
              <p:cNvSpPr/>
              <p:nvPr/>
            </p:nvSpPr>
            <p:spPr>
              <a:xfrm>
                <a:off x="823670" y="-1602988"/>
                <a:ext cx="76200" cy="57150"/>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4"/>
              <p:cNvSpPr/>
              <p:nvPr/>
            </p:nvSpPr>
            <p:spPr>
              <a:xfrm>
                <a:off x="944525" y="-1581712"/>
                <a:ext cx="85725" cy="114300"/>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4"/>
              <p:cNvSpPr/>
              <p:nvPr/>
            </p:nvSpPr>
            <p:spPr>
              <a:xfrm>
                <a:off x="1082215" y="-1585060"/>
                <a:ext cx="57150" cy="161925"/>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4"/>
              <p:cNvSpPr/>
              <p:nvPr/>
            </p:nvSpPr>
            <p:spPr>
              <a:xfrm>
                <a:off x="1171047" y="-1612475"/>
                <a:ext cx="85725" cy="142875"/>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4"/>
              <p:cNvSpPr/>
              <p:nvPr/>
            </p:nvSpPr>
            <p:spPr>
              <a:xfrm>
                <a:off x="1286685" y="-1550765"/>
                <a:ext cx="66675" cy="142875"/>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4"/>
              <p:cNvSpPr/>
              <p:nvPr/>
            </p:nvSpPr>
            <p:spPr>
              <a:xfrm>
                <a:off x="1370524" y="-1589560"/>
                <a:ext cx="57150" cy="171450"/>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4"/>
              <p:cNvSpPr/>
              <p:nvPr/>
            </p:nvSpPr>
            <p:spPr>
              <a:xfrm>
                <a:off x="1480726" y="-1544455"/>
                <a:ext cx="114300" cy="28575"/>
              </a:xfrm>
              <a:custGeom>
                <a:avLst/>
                <a:gdLst/>
                <a:ahLst/>
                <a:cxnLst/>
                <a:rect l="l" t="t" r="r" b="b"/>
                <a:pathLst>
                  <a:path w="114300" h="28575" extrusionOk="0">
                    <a:moveTo>
                      <a:pt x="106490" y="691"/>
                    </a:moveTo>
                    <a:cubicBezTo>
                      <a:pt x="75438" y="14693"/>
                      <a:pt x="40862" y="19265"/>
                      <a:pt x="7144" y="14788"/>
                    </a:cubicBezTo>
                    <a:cubicBezTo>
                      <a:pt x="3334" y="14312"/>
                      <a:pt x="0" y="18408"/>
                      <a:pt x="0" y="21932"/>
                    </a:cubicBezTo>
                    <a:cubicBezTo>
                      <a:pt x="0" y="26218"/>
                      <a:pt x="3334" y="28600"/>
                      <a:pt x="7144" y="29076"/>
                    </a:cubicBezTo>
                    <a:cubicBezTo>
                      <a:pt x="43529" y="33934"/>
                      <a:pt x="80296" y="28123"/>
                      <a:pt x="113729" y="13074"/>
                    </a:cubicBezTo>
                    <a:cubicBezTo>
                      <a:pt x="122111" y="9264"/>
                      <a:pt x="114871" y="-3023"/>
                      <a:pt x="106490" y="6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4"/>
              <p:cNvSpPr/>
              <p:nvPr/>
            </p:nvSpPr>
            <p:spPr>
              <a:xfrm>
                <a:off x="1647002" y="-1556761"/>
                <a:ext cx="104775" cy="85725"/>
              </a:xfrm>
              <a:custGeom>
                <a:avLst/>
                <a:gdLst/>
                <a:ahLst/>
                <a:cxnLst/>
                <a:rect l="l" t="t" r="r" b="b"/>
                <a:pathLst>
                  <a:path w="104775" h="85725" extrusionOk="0">
                    <a:moveTo>
                      <a:pt x="73278" y="4901"/>
                    </a:moveTo>
                    <a:cubicBezTo>
                      <a:pt x="69944" y="-3386"/>
                      <a:pt x="57276" y="-528"/>
                      <a:pt x="59466" y="8711"/>
                    </a:cubicBezTo>
                    <a:cubicBezTo>
                      <a:pt x="63277" y="24046"/>
                      <a:pt x="63943" y="40144"/>
                      <a:pt x="60991" y="55669"/>
                    </a:cubicBezTo>
                    <a:cubicBezTo>
                      <a:pt x="59276" y="64528"/>
                      <a:pt x="54799" y="80149"/>
                      <a:pt x="42703" y="76720"/>
                    </a:cubicBezTo>
                    <a:cubicBezTo>
                      <a:pt x="31082" y="73481"/>
                      <a:pt x="21176" y="59479"/>
                      <a:pt x="16890" y="48811"/>
                    </a:cubicBezTo>
                    <a:cubicBezTo>
                      <a:pt x="13080" y="39191"/>
                      <a:pt x="12318" y="26809"/>
                      <a:pt x="21081" y="19665"/>
                    </a:cubicBezTo>
                    <a:cubicBezTo>
                      <a:pt x="26986" y="14902"/>
                      <a:pt x="38797" y="11664"/>
                      <a:pt x="43941" y="19189"/>
                    </a:cubicBezTo>
                    <a:cubicBezTo>
                      <a:pt x="49084" y="26713"/>
                      <a:pt x="61467" y="19570"/>
                      <a:pt x="56323" y="11950"/>
                    </a:cubicBezTo>
                    <a:cubicBezTo>
                      <a:pt x="47941" y="-433"/>
                      <a:pt x="32606" y="-1957"/>
                      <a:pt x="19747" y="3853"/>
                    </a:cubicBezTo>
                    <a:cubicBezTo>
                      <a:pt x="4793" y="10616"/>
                      <a:pt x="-1779" y="25951"/>
                      <a:pt x="411" y="41763"/>
                    </a:cubicBezTo>
                    <a:cubicBezTo>
                      <a:pt x="2888" y="59289"/>
                      <a:pt x="15175" y="77005"/>
                      <a:pt x="30129" y="86340"/>
                    </a:cubicBezTo>
                    <a:cubicBezTo>
                      <a:pt x="37845" y="91198"/>
                      <a:pt x="47274" y="93007"/>
                      <a:pt x="55847" y="89197"/>
                    </a:cubicBezTo>
                    <a:cubicBezTo>
                      <a:pt x="63181" y="85959"/>
                      <a:pt x="67944" y="79196"/>
                      <a:pt x="70992" y="72052"/>
                    </a:cubicBezTo>
                    <a:cubicBezTo>
                      <a:pt x="74516" y="63670"/>
                      <a:pt x="76326" y="54431"/>
                      <a:pt x="76993" y="45097"/>
                    </a:cubicBezTo>
                    <a:cubicBezTo>
                      <a:pt x="83565" y="56812"/>
                      <a:pt x="90899" y="68052"/>
                      <a:pt x="98995" y="78815"/>
                    </a:cubicBezTo>
                    <a:cubicBezTo>
                      <a:pt x="101377" y="81958"/>
                      <a:pt x="105187" y="83482"/>
                      <a:pt x="108806" y="81387"/>
                    </a:cubicBezTo>
                    <a:cubicBezTo>
                      <a:pt x="111854" y="79672"/>
                      <a:pt x="113664" y="74719"/>
                      <a:pt x="111378" y="71576"/>
                    </a:cubicBezTo>
                    <a:cubicBezTo>
                      <a:pt x="95947" y="51002"/>
                      <a:pt x="82993" y="28523"/>
                      <a:pt x="73278" y="4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4"/>
              <p:cNvSpPr/>
              <p:nvPr/>
            </p:nvSpPr>
            <p:spPr>
              <a:xfrm>
                <a:off x="1775556" y="-1565184"/>
                <a:ext cx="76200" cy="95250"/>
              </a:xfrm>
              <a:custGeom>
                <a:avLst/>
                <a:gdLst/>
                <a:ahLst/>
                <a:cxnLst/>
                <a:rect l="l" t="t" r="r" b="b"/>
                <a:pathLst>
                  <a:path w="76200" h="95250" extrusionOk="0">
                    <a:moveTo>
                      <a:pt x="73406" y="30850"/>
                    </a:moveTo>
                    <a:cubicBezTo>
                      <a:pt x="62643" y="29612"/>
                      <a:pt x="51880" y="29898"/>
                      <a:pt x="41212" y="31422"/>
                    </a:cubicBezTo>
                    <a:cubicBezTo>
                      <a:pt x="38545" y="22563"/>
                      <a:pt x="35687" y="13800"/>
                      <a:pt x="32163" y="5228"/>
                    </a:cubicBezTo>
                    <a:cubicBezTo>
                      <a:pt x="30734" y="1704"/>
                      <a:pt x="27401" y="-868"/>
                      <a:pt x="23400" y="275"/>
                    </a:cubicBezTo>
                    <a:cubicBezTo>
                      <a:pt x="20066" y="1227"/>
                      <a:pt x="16923" y="5514"/>
                      <a:pt x="18447" y="9038"/>
                    </a:cubicBezTo>
                    <a:cubicBezTo>
                      <a:pt x="21781" y="17325"/>
                      <a:pt x="24638" y="25707"/>
                      <a:pt x="27210" y="34184"/>
                    </a:cubicBezTo>
                    <a:cubicBezTo>
                      <a:pt x="19114" y="36279"/>
                      <a:pt x="11113" y="39042"/>
                      <a:pt x="3493" y="42661"/>
                    </a:cubicBezTo>
                    <a:cubicBezTo>
                      <a:pt x="-32" y="44280"/>
                      <a:pt x="-889" y="49329"/>
                      <a:pt x="921" y="52472"/>
                    </a:cubicBezTo>
                    <a:cubicBezTo>
                      <a:pt x="3017" y="56091"/>
                      <a:pt x="7208" y="56663"/>
                      <a:pt x="10732" y="55044"/>
                    </a:cubicBezTo>
                    <a:cubicBezTo>
                      <a:pt x="17209" y="51996"/>
                      <a:pt x="24067" y="49710"/>
                      <a:pt x="30925" y="47995"/>
                    </a:cubicBezTo>
                    <a:cubicBezTo>
                      <a:pt x="34925" y="64188"/>
                      <a:pt x="37592" y="80666"/>
                      <a:pt x="38545" y="97430"/>
                    </a:cubicBezTo>
                    <a:cubicBezTo>
                      <a:pt x="39021" y="106574"/>
                      <a:pt x="53309" y="106669"/>
                      <a:pt x="52832" y="97430"/>
                    </a:cubicBezTo>
                    <a:cubicBezTo>
                      <a:pt x="51880" y="79904"/>
                      <a:pt x="49118" y="62473"/>
                      <a:pt x="45022" y="45423"/>
                    </a:cubicBezTo>
                    <a:cubicBezTo>
                      <a:pt x="54452" y="44280"/>
                      <a:pt x="63977" y="44185"/>
                      <a:pt x="73502" y="45233"/>
                    </a:cubicBezTo>
                    <a:cubicBezTo>
                      <a:pt x="77312" y="45709"/>
                      <a:pt x="80645" y="41613"/>
                      <a:pt x="80645" y="38089"/>
                    </a:cubicBezTo>
                    <a:cubicBezTo>
                      <a:pt x="80645" y="33898"/>
                      <a:pt x="77312" y="31422"/>
                      <a:pt x="73502" y="309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4"/>
              <p:cNvSpPr/>
              <p:nvPr/>
            </p:nvSpPr>
            <p:spPr>
              <a:xfrm>
                <a:off x="1871134" y="-1617518"/>
                <a:ext cx="114300" cy="142875"/>
              </a:xfrm>
              <a:custGeom>
                <a:avLst/>
                <a:gdLst/>
                <a:ahLst/>
                <a:cxnLst/>
                <a:rect l="l" t="t" r="r" b="b"/>
                <a:pathLst>
                  <a:path w="114300" h="142875" extrusionOk="0">
                    <a:moveTo>
                      <a:pt x="93748" y="64229"/>
                    </a:moveTo>
                    <a:cubicBezTo>
                      <a:pt x="93177" y="62134"/>
                      <a:pt x="91843" y="60229"/>
                      <a:pt x="89081" y="59371"/>
                    </a:cubicBezTo>
                    <a:cubicBezTo>
                      <a:pt x="75841" y="55466"/>
                      <a:pt x="62030" y="53466"/>
                      <a:pt x="48219" y="53847"/>
                    </a:cubicBezTo>
                    <a:cubicBezTo>
                      <a:pt x="44980" y="53847"/>
                      <a:pt x="41551" y="53847"/>
                      <a:pt x="38408" y="54513"/>
                    </a:cubicBezTo>
                    <a:cubicBezTo>
                      <a:pt x="34598" y="55276"/>
                      <a:pt x="32502" y="58514"/>
                      <a:pt x="30407" y="61562"/>
                    </a:cubicBezTo>
                    <a:cubicBezTo>
                      <a:pt x="28311" y="64610"/>
                      <a:pt x="26692" y="68039"/>
                      <a:pt x="25263" y="71468"/>
                    </a:cubicBezTo>
                    <a:cubicBezTo>
                      <a:pt x="21453" y="49370"/>
                      <a:pt x="17739" y="27272"/>
                      <a:pt x="13928" y="5174"/>
                    </a:cubicBezTo>
                    <a:cubicBezTo>
                      <a:pt x="12405" y="-3875"/>
                      <a:pt x="-1407" y="-65"/>
                      <a:pt x="117" y="8984"/>
                    </a:cubicBezTo>
                    <a:cubicBezTo>
                      <a:pt x="7642" y="53180"/>
                      <a:pt x="15262" y="97376"/>
                      <a:pt x="22787" y="141572"/>
                    </a:cubicBezTo>
                    <a:cubicBezTo>
                      <a:pt x="24311" y="150621"/>
                      <a:pt x="38122" y="146811"/>
                      <a:pt x="36598" y="137762"/>
                    </a:cubicBezTo>
                    <a:cubicBezTo>
                      <a:pt x="36312" y="135952"/>
                      <a:pt x="35931" y="134047"/>
                      <a:pt x="35645" y="132238"/>
                    </a:cubicBezTo>
                    <a:cubicBezTo>
                      <a:pt x="48981" y="145668"/>
                      <a:pt x="70412" y="149287"/>
                      <a:pt x="87843" y="142906"/>
                    </a:cubicBezTo>
                    <a:cubicBezTo>
                      <a:pt x="105940" y="136238"/>
                      <a:pt x="118894" y="119379"/>
                      <a:pt x="116513" y="99472"/>
                    </a:cubicBezTo>
                    <a:cubicBezTo>
                      <a:pt x="114703" y="85089"/>
                      <a:pt x="106131" y="71373"/>
                      <a:pt x="93653" y="64229"/>
                    </a:cubicBezTo>
                    <a:close/>
                    <a:moveTo>
                      <a:pt x="94510" y="122713"/>
                    </a:moveTo>
                    <a:cubicBezTo>
                      <a:pt x="86509" y="130333"/>
                      <a:pt x="73650" y="133190"/>
                      <a:pt x="63077" y="131095"/>
                    </a:cubicBezTo>
                    <a:cubicBezTo>
                      <a:pt x="50886" y="128713"/>
                      <a:pt x="41361" y="120617"/>
                      <a:pt x="37360" y="108425"/>
                    </a:cubicBezTo>
                    <a:cubicBezTo>
                      <a:pt x="33074" y="95376"/>
                      <a:pt x="34788" y="79945"/>
                      <a:pt x="42980" y="68515"/>
                    </a:cubicBezTo>
                    <a:cubicBezTo>
                      <a:pt x="51362" y="67944"/>
                      <a:pt x="59648" y="68325"/>
                      <a:pt x="67935" y="69468"/>
                    </a:cubicBezTo>
                    <a:cubicBezTo>
                      <a:pt x="68888" y="71754"/>
                      <a:pt x="70888" y="73563"/>
                      <a:pt x="74222" y="73468"/>
                    </a:cubicBezTo>
                    <a:cubicBezTo>
                      <a:pt x="85556" y="72992"/>
                      <a:pt x="95272" y="80898"/>
                      <a:pt x="99939" y="91661"/>
                    </a:cubicBezTo>
                    <a:cubicBezTo>
                      <a:pt x="104606" y="102519"/>
                      <a:pt x="103178" y="114426"/>
                      <a:pt x="94510" y="12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4"/>
              <p:cNvSpPr/>
              <p:nvPr/>
            </p:nvSpPr>
            <p:spPr>
              <a:xfrm>
                <a:off x="2028185" y="-1533152"/>
                <a:ext cx="66675" cy="19050"/>
              </a:xfrm>
              <a:custGeom>
                <a:avLst/>
                <a:gdLst/>
                <a:ahLst/>
                <a:cxnLst/>
                <a:rect l="l" t="t" r="r" b="b"/>
                <a:pathLst>
                  <a:path w="66675" h="19050" extrusionOk="0">
                    <a:moveTo>
                      <a:pt x="59950" y="151"/>
                    </a:moveTo>
                    <a:cubicBezTo>
                      <a:pt x="41662" y="3008"/>
                      <a:pt x="23470" y="5961"/>
                      <a:pt x="5182" y="8819"/>
                    </a:cubicBezTo>
                    <a:cubicBezTo>
                      <a:pt x="1372" y="9390"/>
                      <a:pt x="-724" y="14153"/>
                      <a:pt x="229" y="17582"/>
                    </a:cubicBezTo>
                    <a:cubicBezTo>
                      <a:pt x="1372" y="21677"/>
                      <a:pt x="5182" y="23201"/>
                      <a:pt x="8992" y="22535"/>
                    </a:cubicBezTo>
                    <a:cubicBezTo>
                      <a:pt x="27280" y="19677"/>
                      <a:pt x="45472" y="16724"/>
                      <a:pt x="63760" y="13867"/>
                    </a:cubicBezTo>
                    <a:cubicBezTo>
                      <a:pt x="67570" y="13295"/>
                      <a:pt x="69666" y="8533"/>
                      <a:pt x="68713" y="5104"/>
                    </a:cubicBezTo>
                    <a:cubicBezTo>
                      <a:pt x="67570" y="1008"/>
                      <a:pt x="63760" y="-516"/>
                      <a:pt x="59950" y="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4"/>
              <p:cNvSpPr/>
              <p:nvPr/>
            </p:nvSpPr>
            <p:spPr>
              <a:xfrm>
                <a:off x="2137246" y="-1570315"/>
                <a:ext cx="85725" cy="95250"/>
              </a:xfrm>
              <a:custGeom>
                <a:avLst/>
                <a:gdLst/>
                <a:ahLst/>
                <a:cxnLst/>
                <a:rect l="l" t="t" r="r" b="b"/>
                <a:pathLst>
                  <a:path w="85725" h="95250" extrusionOk="0">
                    <a:moveTo>
                      <a:pt x="84239" y="77891"/>
                    </a:moveTo>
                    <a:cubicBezTo>
                      <a:pt x="64617" y="88464"/>
                      <a:pt x="36709" y="87607"/>
                      <a:pt x="22517" y="68461"/>
                    </a:cubicBezTo>
                    <a:cubicBezTo>
                      <a:pt x="16516" y="60365"/>
                      <a:pt x="13087" y="49602"/>
                      <a:pt x="14802" y="39505"/>
                    </a:cubicBezTo>
                    <a:cubicBezTo>
                      <a:pt x="16421" y="29980"/>
                      <a:pt x="22231" y="22456"/>
                      <a:pt x="30804" y="17979"/>
                    </a:cubicBezTo>
                    <a:cubicBezTo>
                      <a:pt x="39853" y="13216"/>
                      <a:pt x="50711" y="12931"/>
                      <a:pt x="59283" y="18550"/>
                    </a:cubicBezTo>
                    <a:cubicBezTo>
                      <a:pt x="66999" y="23599"/>
                      <a:pt x="74142" y="11216"/>
                      <a:pt x="66523" y="6168"/>
                    </a:cubicBezTo>
                    <a:cubicBezTo>
                      <a:pt x="43663" y="-8786"/>
                      <a:pt x="11182" y="5120"/>
                      <a:pt x="2515" y="29980"/>
                    </a:cubicBezTo>
                    <a:cubicBezTo>
                      <a:pt x="-7296" y="58365"/>
                      <a:pt x="12897" y="89035"/>
                      <a:pt x="40615" y="96655"/>
                    </a:cubicBezTo>
                    <a:cubicBezTo>
                      <a:pt x="57664" y="101323"/>
                      <a:pt x="76143" y="98465"/>
                      <a:pt x="91478" y="90083"/>
                    </a:cubicBezTo>
                    <a:cubicBezTo>
                      <a:pt x="99574" y="85702"/>
                      <a:pt x="92335" y="73414"/>
                      <a:pt x="84239" y="777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4"/>
              <p:cNvSpPr/>
              <p:nvPr/>
            </p:nvSpPr>
            <p:spPr>
              <a:xfrm>
                <a:off x="2282057" y="-1615730"/>
                <a:ext cx="57150" cy="161925"/>
              </a:xfrm>
              <a:custGeom>
                <a:avLst/>
                <a:gdLst/>
                <a:ahLst/>
                <a:cxnLst/>
                <a:rect l="l" t="t" r="r" b="b"/>
                <a:pathLst>
                  <a:path w="57150" h="161925" extrusionOk="0">
                    <a:moveTo>
                      <a:pt x="16580" y="81681"/>
                    </a:moveTo>
                    <a:cubicBezTo>
                      <a:pt x="13818" y="68251"/>
                      <a:pt x="13437" y="54059"/>
                      <a:pt x="15818" y="40533"/>
                    </a:cubicBezTo>
                    <a:cubicBezTo>
                      <a:pt x="17057" y="33675"/>
                      <a:pt x="18485" y="25960"/>
                      <a:pt x="22486" y="20150"/>
                    </a:cubicBezTo>
                    <a:cubicBezTo>
                      <a:pt x="25534" y="15864"/>
                      <a:pt x="33916" y="10530"/>
                      <a:pt x="37821" y="16911"/>
                    </a:cubicBezTo>
                    <a:cubicBezTo>
                      <a:pt x="42679" y="24722"/>
                      <a:pt x="55061" y="17483"/>
                      <a:pt x="50203" y="9672"/>
                    </a:cubicBezTo>
                    <a:cubicBezTo>
                      <a:pt x="40298" y="-6044"/>
                      <a:pt x="19057" y="-900"/>
                      <a:pt x="10199" y="12911"/>
                    </a:cubicBezTo>
                    <a:cubicBezTo>
                      <a:pt x="674" y="27770"/>
                      <a:pt x="-755" y="49296"/>
                      <a:pt x="292" y="66537"/>
                    </a:cubicBezTo>
                    <a:cubicBezTo>
                      <a:pt x="2674" y="103303"/>
                      <a:pt x="20200" y="138736"/>
                      <a:pt x="49346" y="161596"/>
                    </a:cubicBezTo>
                    <a:cubicBezTo>
                      <a:pt x="56490" y="167216"/>
                      <a:pt x="66682" y="157120"/>
                      <a:pt x="59443" y="151500"/>
                    </a:cubicBezTo>
                    <a:cubicBezTo>
                      <a:pt x="37250" y="134069"/>
                      <a:pt x="22200" y="109399"/>
                      <a:pt x="16580" y="817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4"/>
              <p:cNvSpPr/>
              <p:nvPr/>
            </p:nvSpPr>
            <p:spPr>
              <a:xfrm>
                <a:off x="2372321" y="-1583994"/>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4"/>
              <p:cNvSpPr/>
              <p:nvPr/>
            </p:nvSpPr>
            <p:spPr>
              <a:xfrm>
                <a:off x="2478061" y="-1615977"/>
                <a:ext cx="66675" cy="180975"/>
              </a:xfrm>
              <a:custGeom>
                <a:avLst/>
                <a:gdLst/>
                <a:ahLst/>
                <a:cxnLst/>
                <a:rect l="l" t="t" r="r" b="b"/>
                <a:pathLst>
                  <a:path w="66675" h="180975" extrusionOk="0">
                    <a:moveTo>
                      <a:pt x="10314" y="1347"/>
                    </a:moveTo>
                    <a:cubicBezTo>
                      <a:pt x="2885" y="-4083"/>
                      <a:pt x="-4259" y="8300"/>
                      <a:pt x="3075" y="13729"/>
                    </a:cubicBezTo>
                    <a:cubicBezTo>
                      <a:pt x="52510" y="50210"/>
                      <a:pt x="67941" y="123934"/>
                      <a:pt x="38223" y="177464"/>
                    </a:cubicBezTo>
                    <a:cubicBezTo>
                      <a:pt x="33746" y="185465"/>
                      <a:pt x="46128" y="192704"/>
                      <a:pt x="50605" y="184703"/>
                    </a:cubicBezTo>
                    <a:cubicBezTo>
                      <a:pt x="84324" y="123838"/>
                      <a:pt x="66131" y="42590"/>
                      <a:pt x="10314" y="13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
              <p:cNvSpPr/>
              <p:nvPr/>
            </p:nvSpPr>
            <p:spPr>
              <a:xfrm>
                <a:off x="2568189" y="-1508563"/>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4"/>
              <p:cNvSpPr/>
              <p:nvPr/>
            </p:nvSpPr>
            <p:spPr>
              <a:xfrm>
                <a:off x="2642704" y="-1554624"/>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4"/>
              <p:cNvSpPr/>
              <p:nvPr/>
            </p:nvSpPr>
            <p:spPr>
              <a:xfrm>
                <a:off x="2665755" y="-1506142"/>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4"/>
              <p:cNvSpPr/>
              <p:nvPr/>
            </p:nvSpPr>
            <p:spPr>
              <a:xfrm>
                <a:off x="2792270" y="-1569890"/>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4"/>
              <p:cNvSpPr/>
              <p:nvPr/>
            </p:nvSpPr>
            <p:spPr>
              <a:xfrm>
                <a:off x="2924156" y="-1560673"/>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4"/>
              <p:cNvSpPr/>
              <p:nvPr/>
            </p:nvSpPr>
            <p:spPr>
              <a:xfrm>
                <a:off x="3037778" y="-1577768"/>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4"/>
              <p:cNvSpPr/>
              <p:nvPr/>
            </p:nvSpPr>
            <p:spPr>
              <a:xfrm>
                <a:off x="3022252" y="-1592532"/>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7" name="Google Shape;357;p4"/>
            <p:cNvGrpSpPr/>
            <p:nvPr/>
          </p:nvGrpSpPr>
          <p:grpSpPr>
            <a:xfrm>
              <a:off x="8229611" y="4689411"/>
              <a:ext cx="597235" cy="368586"/>
              <a:chOff x="4781428" y="-2004357"/>
              <a:chExt cx="597235" cy="368586"/>
            </a:xfrm>
          </p:grpSpPr>
          <p:sp>
            <p:nvSpPr>
              <p:cNvPr id="358" name="Google Shape;358;p4"/>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4"/>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4"/>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4"/>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4"/>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4"/>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4"/>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4"/>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4"/>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4"/>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4"/>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4"/>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4"/>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4"/>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4"/>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4"/>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4" name="Google Shape;374;p4"/>
            <p:cNvGrpSpPr/>
            <p:nvPr/>
          </p:nvGrpSpPr>
          <p:grpSpPr>
            <a:xfrm>
              <a:off x="153237" y="227308"/>
              <a:ext cx="956031" cy="356387"/>
              <a:chOff x="3634100" y="-2020492"/>
              <a:chExt cx="956031" cy="356387"/>
            </a:xfrm>
          </p:grpSpPr>
          <p:sp>
            <p:nvSpPr>
              <p:cNvPr id="375" name="Google Shape;375;p4"/>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4"/>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4"/>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4"/>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4"/>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4"/>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4"/>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4"/>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4"/>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4"/>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4"/>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4"/>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4"/>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4"/>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4"/>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4"/>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4"/>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4"/>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4"/>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4"/>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4"/>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4"/>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4"/>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4"/>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0" name="Google Shape;400;p4"/>
            <p:cNvGrpSpPr/>
            <p:nvPr/>
          </p:nvGrpSpPr>
          <p:grpSpPr>
            <a:xfrm>
              <a:off x="138379" y="4740317"/>
              <a:ext cx="1149696" cy="266767"/>
              <a:chOff x="7201866" y="-3097771"/>
              <a:chExt cx="1149696" cy="266767"/>
            </a:xfrm>
          </p:grpSpPr>
          <p:sp>
            <p:nvSpPr>
              <p:cNvPr id="401" name="Google Shape;401;p4"/>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4"/>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4"/>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4"/>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4"/>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4"/>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4"/>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4"/>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9" name="Google Shape;409;p4"/>
            <p:cNvGrpSpPr/>
            <p:nvPr/>
          </p:nvGrpSpPr>
          <p:grpSpPr>
            <a:xfrm>
              <a:off x="-990626" y="2632090"/>
              <a:ext cx="1587639" cy="229022"/>
              <a:chOff x="158511" y="195315"/>
              <a:chExt cx="1587639" cy="229022"/>
            </a:xfrm>
          </p:grpSpPr>
          <p:sp>
            <p:nvSpPr>
              <p:cNvPr id="410" name="Google Shape;410;p4"/>
              <p:cNvSpPr/>
              <p:nvPr/>
            </p:nvSpPr>
            <p:spPr>
              <a:xfrm>
                <a:off x="158511" y="195315"/>
                <a:ext cx="97441" cy="212598"/>
              </a:xfrm>
              <a:custGeom>
                <a:avLst/>
                <a:gdLst/>
                <a:ahLst/>
                <a:cxnLst/>
                <a:rect l="l" t="t" r="r" b="b"/>
                <a:pathLst>
                  <a:path w="104775" h="228600" extrusionOk="0">
                    <a:moveTo>
                      <a:pt x="68203" y="98715"/>
                    </a:moveTo>
                    <a:cubicBezTo>
                      <a:pt x="43534" y="111193"/>
                      <a:pt x="29627" y="135005"/>
                      <a:pt x="20864" y="160818"/>
                    </a:cubicBezTo>
                    <a:cubicBezTo>
                      <a:pt x="18673" y="109478"/>
                      <a:pt x="15911" y="58234"/>
                      <a:pt x="14292" y="6894"/>
                    </a:cubicBezTo>
                    <a:cubicBezTo>
                      <a:pt x="14006" y="-2250"/>
                      <a:pt x="-282" y="-2345"/>
                      <a:pt x="4" y="6894"/>
                    </a:cubicBezTo>
                    <a:cubicBezTo>
                      <a:pt x="2100" y="75379"/>
                      <a:pt x="6386" y="143863"/>
                      <a:pt x="8482" y="212348"/>
                    </a:cubicBezTo>
                    <a:cubicBezTo>
                      <a:pt x="8672" y="220063"/>
                      <a:pt x="20959" y="222444"/>
                      <a:pt x="22483" y="214253"/>
                    </a:cubicBezTo>
                    <a:cubicBezTo>
                      <a:pt x="28579" y="181487"/>
                      <a:pt x="35913" y="142720"/>
                      <a:pt x="62393" y="119860"/>
                    </a:cubicBezTo>
                    <a:cubicBezTo>
                      <a:pt x="65441" y="117289"/>
                      <a:pt x="69060" y="114050"/>
                      <a:pt x="72775" y="112526"/>
                    </a:cubicBezTo>
                    <a:cubicBezTo>
                      <a:pt x="80681" y="109192"/>
                      <a:pt x="83158" y="114336"/>
                      <a:pt x="85729" y="121003"/>
                    </a:cubicBezTo>
                    <a:cubicBezTo>
                      <a:pt x="89635" y="131386"/>
                      <a:pt x="92683" y="142054"/>
                      <a:pt x="95064" y="152912"/>
                    </a:cubicBezTo>
                    <a:cubicBezTo>
                      <a:pt x="100017" y="175963"/>
                      <a:pt x="100874" y="199489"/>
                      <a:pt x="98588" y="222921"/>
                    </a:cubicBezTo>
                    <a:cubicBezTo>
                      <a:pt x="97635" y="232065"/>
                      <a:pt x="111923" y="231969"/>
                      <a:pt x="112876" y="222921"/>
                    </a:cubicBezTo>
                    <a:cubicBezTo>
                      <a:pt x="115733" y="194346"/>
                      <a:pt x="113542" y="165390"/>
                      <a:pt x="106113" y="137672"/>
                    </a:cubicBezTo>
                    <a:cubicBezTo>
                      <a:pt x="101160" y="119289"/>
                      <a:pt x="94016" y="85761"/>
                      <a:pt x="68299" y="9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4"/>
              <p:cNvSpPr/>
              <p:nvPr/>
            </p:nvSpPr>
            <p:spPr>
              <a:xfrm>
                <a:off x="325038" y="279941"/>
                <a:ext cx="88583" cy="17716"/>
              </a:xfrm>
              <a:custGeom>
                <a:avLst/>
                <a:gdLst/>
                <a:ahLst/>
                <a:cxnLst/>
                <a:rect l="l" t="t" r="r" b="b"/>
                <a:pathLst>
                  <a:path w="95250" h="19050" extrusionOk="0">
                    <a:moveTo>
                      <a:pt x="97471" y="16253"/>
                    </a:moveTo>
                    <a:cubicBezTo>
                      <a:pt x="101281" y="16730"/>
                      <a:pt x="104615" y="12634"/>
                      <a:pt x="104615" y="9109"/>
                    </a:cubicBezTo>
                    <a:cubicBezTo>
                      <a:pt x="104615" y="4918"/>
                      <a:pt x="101281" y="2442"/>
                      <a:pt x="97471" y="1966"/>
                    </a:cubicBezTo>
                    <a:cubicBezTo>
                      <a:pt x="66706" y="-1559"/>
                      <a:pt x="35654" y="-320"/>
                      <a:pt x="5174" y="5490"/>
                    </a:cubicBezTo>
                    <a:cubicBezTo>
                      <a:pt x="-3875" y="7205"/>
                      <a:pt x="-65" y="21016"/>
                      <a:pt x="8984" y="19301"/>
                    </a:cubicBezTo>
                    <a:cubicBezTo>
                      <a:pt x="38131" y="13777"/>
                      <a:pt x="68039" y="12919"/>
                      <a:pt x="97471" y="163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4"/>
              <p:cNvSpPr/>
              <p:nvPr/>
            </p:nvSpPr>
            <p:spPr>
              <a:xfrm>
                <a:off x="340827" y="338237"/>
                <a:ext cx="88582" cy="26575"/>
              </a:xfrm>
              <a:custGeom>
                <a:avLst/>
                <a:gdLst/>
                <a:ahLst/>
                <a:cxnLst/>
                <a:rect l="l" t="t" r="r" b="b"/>
                <a:pathLst>
                  <a:path w="95250" h="28575" extrusionOk="0">
                    <a:moveTo>
                      <a:pt x="88011" y="785"/>
                    </a:moveTo>
                    <a:cubicBezTo>
                      <a:pt x="62770" y="12977"/>
                      <a:pt x="34671" y="17930"/>
                      <a:pt x="6858" y="15644"/>
                    </a:cubicBezTo>
                    <a:cubicBezTo>
                      <a:pt x="-2286" y="14882"/>
                      <a:pt x="-2286" y="29170"/>
                      <a:pt x="6858" y="29932"/>
                    </a:cubicBezTo>
                    <a:cubicBezTo>
                      <a:pt x="37243" y="32504"/>
                      <a:pt x="67818" y="26503"/>
                      <a:pt x="95250" y="13168"/>
                    </a:cubicBezTo>
                    <a:cubicBezTo>
                      <a:pt x="103537" y="9167"/>
                      <a:pt x="96298" y="-3215"/>
                      <a:pt x="88011" y="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
              <p:cNvSpPr/>
              <p:nvPr/>
            </p:nvSpPr>
            <p:spPr>
              <a:xfrm>
                <a:off x="483501" y="245842"/>
                <a:ext cx="124015" cy="141732"/>
              </a:xfrm>
              <a:custGeom>
                <a:avLst/>
                <a:gdLst/>
                <a:ahLst/>
                <a:cxnLst/>
                <a:rect l="l" t="t" r="r" b="b"/>
                <a:pathLst>
                  <a:path w="133350" h="152400" extrusionOk="0">
                    <a:moveTo>
                      <a:pt x="129605" y="143231"/>
                    </a:moveTo>
                    <a:cubicBezTo>
                      <a:pt x="101697" y="140278"/>
                      <a:pt x="73693" y="137230"/>
                      <a:pt x="45785" y="134278"/>
                    </a:cubicBezTo>
                    <a:cubicBezTo>
                      <a:pt x="70931" y="113989"/>
                      <a:pt x="93220" y="88081"/>
                      <a:pt x="92077" y="53887"/>
                    </a:cubicBezTo>
                    <a:cubicBezTo>
                      <a:pt x="91505" y="37027"/>
                      <a:pt x="85028" y="19978"/>
                      <a:pt x="71598" y="9310"/>
                    </a:cubicBezTo>
                    <a:cubicBezTo>
                      <a:pt x="60073" y="166"/>
                      <a:pt x="44547" y="-2025"/>
                      <a:pt x="30545" y="1785"/>
                    </a:cubicBezTo>
                    <a:cubicBezTo>
                      <a:pt x="14353" y="6166"/>
                      <a:pt x="2161" y="18263"/>
                      <a:pt x="65" y="35027"/>
                    </a:cubicBezTo>
                    <a:cubicBezTo>
                      <a:pt x="-1078" y="44171"/>
                      <a:pt x="13210" y="44076"/>
                      <a:pt x="14353" y="35027"/>
                    </a:cubicBezTo>
                    <a:cubicBezTo>
                      <a:pt x="16067" y="21311"/>
                      <a:pt x="31402" y="14263"/>
                      <a:pt x="43785" y="14263"/>
                    </a:cubicBezTo>
                    <a:cubicBezTo>
                      <a:pt x="59596" y="14263"/>
                      <a:pt x="71217" y="25502"/>
                      <a:pt x="75598" y="40171"/>
                    </a:cubicBezTo>
                    <a:cubicBezTo>
                      <a:pt x="87695" y="80461"/>
                      <a:pt x="53119" y="112275"/>
                      <a:pt x="23687" y="133230"/>
                    </a:cubicBezTo>
                    <a:cubicBezTo>
                      <a:pt x="17686" y="137516"/>
                      <a:pt x="20163" y="145803"/>
                      <a:pt x="27307" y="146565"/>
                    </a:cubicBezTo>
                    <a:cubicBezTo>
                      <a:pt x="61501" y="150184"/>
                      <a:pt x="95601" y="153899"/>
                      <a:pt x="129796" y="157519"/>
                    </a:cubicBezTo>
                    <a:cubicBezTo>
                      <a:pt x="138940" y="158471"/>
                      <a:pt x="138844" y="144184"/>
                      <a:pt x="129796" y="1432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
              <p:cNvSpPr/>
              <p:nvPr/>
            </p:nvSpPr>
            <p:spPr>
              <a:xfrm>
                <a:off x="611525" y="280604"/>
                <a:ext cx="124015" cy="97441"/>
              </a:xfrm>
              <a:custGeom>
                <a:avLst/>
                <a:gdLst/>
                <a:ahLst/>
                <a:cxnLst/>
                <a:rect l="l" t="t" r="r" b="b"/>
                <a:pathLst>
                  <a:path w="133350" h="104775" extrusionOk="0">
                    <a:moveTo>
                      <a:pt x="77705" y="42971"/>
                    </a:moveTo>
                    <a:cubicBezTo>
                      <a:pt x="85421" y="32207"/>
                      <a:pt x="93231" y="21539"/>
                      <a:pt x="100946" y="10776"/>
                    </a:cubicBezTo>
                    <a:cubicBezTo>
                      <a:pt x="103232" y="7633"/>
                      <a:pt x="101518" y="2775"/>
                      <a:pt x="98375" y="965"/>
                    </a:cubicBezTo>
                    <a:cubicBezTo>
                      <a:pt x="94755" y="-1130"/>
                      <a:pt x="90850" y="394"/>
                      <a:pt x="88564" y="3537"/>
                    </a:cubicBezTo>
                    <a:cubicBezTo>
                      <a:pt x="81039" y="14015"/>
                      <a:pt x="73419" y="24492"/>
                      <a:pt x="65894" y="34970"/>
                    </a:cubicBezTo>
                    <a:cubicBezTo>
                      <a:pt x="48273" y="23254"/>
                      <a:pt x="29890" y="12681"/>
                      <a:pt x="10840" y="3347"/>
                    </a:cubicBezTo>
                    <a:cubicBezTo>
                      <a:pt x="2648" y="-654"/>
                      <a:pt x="-4591" y="11633"/>
                      <a:pt x="3601" y="15729"/>
                    </a:cubicBezTo>
                    <a:cubicBezTo>
                      <a:pt x="22270" y="24873"/>
                      <a:pt x="40272" y="35255"/>
                      <a:pt x="57512" y="46685"/>
                    </a:cubicBezTo>
                    <a:cubicBezTo>
                      <a:pt x="47702" y="60306"/>
                      <a:pt x="37796" y="73927"/>
                      <a:pt x="27985" y="87548"/>
                    </a:cubicBezTo>
                    <a:cubicBezTo>
                      <a:pt x="25699" y="90691"/>
                      <a:pt x="27413" y="95549"/>
                      <a:pt x="30557" y="97358"/>
                    </a:cubicBezTo>
                    <a:cubicBezTo>
                      <a:pt x="34176" y="99454"/>
                      <a:pt x="38081" y="97930"/>
                      <a:pt x="40367" y="94787"/>
                    </a:cubicBezTo>
                    <a:cubicBezTo>
                      <a:pt x="49988" y="81452"/>
                      <a:pt x="59703" y="68021"/>
                      <a:pt x="69323" y="54686"/>
                    </a:cubicBezTo>
                    <a:cubicBezTo>
                      <a:pt x="90945" y="69926"/>
                      <a:pt x="111329" y="86881"/>
                      <a:pt x="130283" y="105550"/>
                    </a:cubicBezTo>
                    <a:cubicBezTo>
                      <a:pt x="136856" y="112027"/>
                      <a:pt x="146952" y="101930"/>
                      <a:pt x="140380" y="95453"/>
                    </a:cubicBezTo>
                    <a:cubicBezTo>
                      <a:pt x="120949" y="76308"/>
                      <a:pt x="99994" y="58782"/>
                      <a:pt x="77705" y="43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
              <p:cNvSpPr/>
              <p:nvPr/>
            </p:nvSpPr>
            <p:spPr>
              <a:xfrm>
                <a:off x="737398" y="242917"/>
                <a:ext cx="70866" cy="53149"/>
              </a:xfrm>
              <a:custGeom>
                <a:avLst/>
                <a:gdLst/>
                <a:ahLst/>
                <a:cxnLst/>
                <a:rect l="l" t="t" r="r" b="b"/>
                <a:pathLst>
                  <a:path w="76200" h="57150" extrusionOk="0">
                    <a:moveTo>
                      <a:pt x="74983" y="44651"/>
                    </a:moveTo>
                    <a:cubicBezTo>
                      <a:pt x="65934" y="43794"/>
                      <a:pt x="56981" y="42937"/>
                      <a:pt x="47932" y="41984"/>
                    </a:cubicBezTo>
                    <a:cubicBezTo>
                      <a:pt x="54028" y="32269"/>
                      <a:pt x="54885" y="18934"/>
                      <a:pt x="47551" y="9694"/>
                    </a:cubicBezTo>
                    <a:cubicBezTo>
                      <a:pt x="35835" y="-5165"/>
                      <a:pt x="9261" y="-2498"/>
                      <a:pt x="879" y="14647"/>
                    </a:cubicBezTo>
                    <a:cubicBezTo>
                      <a:pt x="-836" y="18076"/>
                      <a:pt x="-74" y="22363"/>
                      <a:pt x="3450" y="24458"/>
                    </a:cubicBezTo>
                    <a:cubicBezTo>
                      <a:pt x="6594" y="26268"/>
                      <a:pt x="11547" y="25411"/>
                      <a:pt x="13261" y="21886"/>
                    </a:cubicBezTo>
                    <a:cubicBezTo>
                      <a:pt x="14499" y="19315"/>
                      <a:pt x="15642" y="17981"/>
                      <a:pt x="17738" y="16648"/>
                    </a:cubicBezTo>
                    <a:cubicBezTo>
                      <a:pt x="18309" y="16267"/>
                      <a:pt x="18976" y="15981"/>
                      <a:pt x="19548" y="15695"/>
                    </a:cubicBezTo>
                    <a:cubicBezTo>
                      <a:pt x="19738" y="15695"/>
                      <a:pt x="20310" y="15409"/>
                      <a:pt x="20500" y="15314"/>
                    </a:cubicBezTo>
                    <a:cubicBezTo>
                      <a:pt x="21262" y="15124"/>
                      <a:pt x="21929" y="14933"/>
                      <a:pt x="22691" y="14647"/>
                    </a:cubicBezTo>
                    <a:cubicBezTo>
                      <a:pt x="22881" y="14647"/>
                      <a:pt x="23643" y="14457"/>
                      <a:pt x="23739" y="14362"/>
                    </a:cubicBezTo>
                    <a:cubicBezTo>
                      <a:pt x="26882" y="13885"/>
                      <a:pt x="28787" y="14171"/>
                      <a:pt x="31359" y="15028"/>
                    </a:cubicBezTo>
                    <a:cubicBezTo>
                      <a:pt x="32883" y="15505"/>
                      <a:pt x="35169" y="16933"/>
                      <a:pt x="36312" y="18267"/>
                    </a:cubicBezTo>
                    <a:cubicBezTo>
                      <a:pt x="39169" y="21791"/>
                      <a:pt x="39264" y="26839"/>
                      <a:pt x="37455" y="31411"/>
                    </a:cubicBezTo>
                    <a:cubicBezTo>
                      <a:pt x="35454" y="36364"/>
                      <a:pt x="31835" y="39508"/>
                      <a:pt x="26406" y="40270"/>
                    </a:cubicBezTo>
                    <a:cubicBezTo>
                      <a:pt x="22977" y="40746"/>
                      <a:pt x="20786" y="44937"/>
                      <a:pt x="21262" y="48080"/>
                    </a:cubicBezTo>
                    <a:cubicBezTo>
                      <a:pt x="21834" y="51795"/>
                      <a:pt x="24596" y="53891"/>
                      <a:pt x="28311" y="54271"/>
                    </a:cubicBezTo>
                    <a:cubicBezTo>
                      <a:pt x="43836" y="55795"/>
                      <a:pt x="59362" y="57319"/>
                      <a:pt x="74983" y="58843"/>
                    </a:cubicBezTo>
                    <a:cubicBezTo>
                      <a:pt x="78793" y="59224"/>
                      <a:pt x="82127" y="55319"/>
                      <a:pt x="82127" y="51700"/>
                    </a:cubicBezTo>
                    <a:cubicBezTo>
                      <a:pt x="82127" y="47509"/>
                      <a:pt x="78793" y="44937"/>
                      <a:pt x="74983" y="445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4"/>
              <p:cNvSpPr/>
              <p:nvPr/>
            </p:nvSpPr>
            <p:spPr>
              <a:xfrm>
                <a:off x="849745" y="262695"/>
                <a:ext cx="79724" cy="106299"/>
              </a:xfrm>
              <a:custGeom>
                <a:avLst/>
                <a:gdLst/>
                <a:ahLst/>
                <a:cxnLst/>
                <a:rect l="l" t="t" r="r" b="b"/>
                <a:pathLst>
                  <a:path w="85725" h="114300" extrusionOk="0">
                    <a:moveTo>
                      <a:pt x="87478" y="74047"/>
                    </a:moveTo>
                    <a:cubicBezTo>
                      <a:pt x="79477" y="73000"/>
                      <a:pt x="71571" y="72333"/>
                      <a:pt x="63570" y="71952"/>
                    </a:cubicBezTo>
                    <a:cubicBezTo>
                      <a:pt x="60236" y="49663"/>
                      <a:pt x="56998" y="27470"/>
                      <a:pt x="53664" y="5182"/>
                    </a:cubicBezTo>
                    <a:cubicBezTo>
                      <a:pt x="53092" y="1372"/>
                      <a:pt x="48235" y="-724"/>
                      <a:pt x="44901" y="229"/>
                    </a:cubicBezTo>
                    <a:cubicBezTo>
                      <a:pt x="40805" y="1276"/>
                      <a:pt x="39376" y="5182"/>
                      <a:pt x="39948" y="8992"/>
                    </a:cubicBezTo>
                    <a:cubicBezTo>
                      <a:pt x="43091" y="29851"/>
                      <a:pt x="46139" y="50806"/>
                      <a:pt x="49282" y="71666"/>
                    </a:cubicBezTo>
                    <a:cubicBezTo>
                      <a:pt x="34519" y="71857"/>
                      <a:pt x="19850" y="73190"/>
                      <a:pt x="5182" y="75952"/>
                    </a:cubicBezTo>
                    <a:cubicBezTo>
                      <a:pt x="1372" y="76714"/>
                      <a:pt x="-724" y="81286"/>
                      <a:pt x="229" y="84715"/>
                    </a:cubicBezTo>
                    <a:cubicBezTo>
                      <a:pt x="1276" y="88716"/>
                      <a:pt x="5182" y="90430"/>
                      <a:pt x="8992" y="89668"/>
                    </a:cubicBezTo>
                    <a:cubicBezTo>
                      <a:pt x="22898" y="87001"/>
                      <a:pt x="37186" y="85763"/>
                      <a:pt x="51378" y="85763"/>
                    </a:cubicBezTo>
                    <a:cubicBezTo>
                      <a:pt x="52997" y="96336"/>
                      <a:pt x="54521" y="106909"/>
                      <a:pt x="56140" y="117481"/>
                    </a:cubicBezTo>
                    <a:cubicBezTo>
                      <a:pt x="56712" y="121291"/>
                      <a:pt x="61570" y="123387"/>
                      <a:pt x="64903" y="122434"/>
                    </a:cubicBezTo>
                    <a:cubicBezTo>
                      <a:pt x="68999" y="121387"/>
                      <a:pt x="70428" y="117481"/>
                      <a:pt x="69856" y="113671"/>
                    </a:cubicBezTo>
                    <a:cubicBezTo>
                      <a:pt x="68523" y="104432"/>
                      <a:pt x="67094" y="95193"/>
                      <a:pt x="65761" y="85954"/>
                    </a:cubicBezTo>
                    <a:cubicBezTo>
                      <a:pt x="71761" y="86335"/>
                      <a:pt x="77857" y="86811"/>
                      <a:pt x="83763" y="87668"/>
                    </a:cubicBezTo>
                    <a:cubicBezTo>
                      <a:pt x="87573" y="88144"/>
                      <a:pt x="91478" y="86716"/>
                      <a:pt x="92526" y="82715"/>
                    </a:cubicBezTo>
                    <a:cubicBezTo>
                      <a:pt x="93478" y="79381"/>
                      <a:pt x="91383" y="74428"/>
                      <a:pt x="87573" y="739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4"/>
              <p:cNvSpPr/>
              <p:nvPr/>
            </p:nvSpPr>
            <p:spPr>
              <a:xfrm>
                <a:off x="977742" y="259582"/>
                <a:ext cx="53150" cy="150590"/>
              </a:xfrm>
              <a:custGeom>
                <a:avLst/>
                <a:gdLst/>
                <a:ahLst/>
                <a:cxnLst/>
                <a:rect l="l" t="t" r="r" b="b"/>
                <a:pathLst>
                  <a:path w="57150" h="161925" extrusionOk="0">
                    <a:moveTo>
                      <a:pt x="16844" y="84253"/>
                    </a:moveTo>
                    <a:cubicBezTo>
                      <a:pt x="14082" y="70918"/>
                      <a:pt x="13415" y="57012"/>
                      <a:pt x="14939" y="43486"/>
                    </a:cubicBezTo>
                    <a:cubicBezTo>
                      <a:pt x="15892" y="35485"/>
                      <a:pt x="19511" y="12054"/>
                      <a:pt x="31989" y="14340"/>
                    </a:cubicBezTo>
                    <a:cubicBezTo>
                      <a:pt x="40943" y="15959"/>
                      <a:pt x="44848" y="2243"/>
                      <a:pt x="35799" y="529"/>
                    </a:cubicBezTo>
                    <a:cubicBezTo>
                      <a:pt x="-682" y="-6139"/>
                      <a:pt x="-1825" y="52059"/>
                      <a:pt x="937" y="74728"/>
                    </a:cubicBezTo>
                    <a:cubicBezTo>
                      <a:pt x="5128" y="109399"/>
                      <a:pt x="21321" y="142070"/>
                      <a:pt x="47324" y="165597"/>
                    </a:cubicBezTo>
                    <a:cubicBezTo>
                      <a:pt x="54087" y="171788"/>
                      <a:pt x="64279" y="161692"/>
                      <a:pt x="57421" y="155500"/>
                    </a:cubicBezTo>
                    <a:cubicBezTo>
                      <a:pt x="36561" y="136641"/>
                      <a:pt x="22559" y="111781"/>
                      <a:pt x="16844" y="842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4"/>
              <p:cNvSpPr/>
              <p:nvPr/>
            </p:nvSpPr>
            <p:spPr>
              <a:xfrm>
                <a:off x="1060320" y="234097"/>
                <a:ext cx="79724" cy="132874"/>
              </a:xfrm>
              <a:custGeom>
                <a:avLst/>
                <a:gdLst/>
                <a:ahLst/>
                <a:cxnLst/>
                <a:rect l="l" t="t" r="r" b="b"/>
                <a:pathLst>
                  <a:path w="85725" h="142875" extrusionOk="0">
                    <a:moveTo>
                      <a:pt x="65934" y="6894"/>
                    </a:moveTo>
                    <a:cubicBezTo>
                      <a:pt x="65553" y="-2250"/>
                      <a:pt x="51265" y="-2345"/>
                      <a:pt x="51646" y="6894"/>
                    </a:cubicBezTo>
                    <a:cubicBezTo>
                      <a:pt x="52504" y="29182"/>
                      <a:pt x="55361" y="51280"/>
                      <a:pt x="60124" y="72997"/>
                    </a:cubicBezTo>
                    <a:cubicBezTo>
                      <a:pt x="59933" y="72997"/>
                      <a:pt x="59838" y="72807"/>
                      <a:pt x="59647" y="72712"/>
                    </a:cubicBezTo>
                    <a:cubicBezTo>
                      <a:pt x="58695" y="71283"/>
                      <a:pt x="57266" y="70140"/>
                      <a:pt x="55552" y="69473"/>
                    </a:cubicBezTo>
                    <a:cubicBezTo>
                      <a:pt x="48503" y="66711"/>
                      <a:pt x="40979" y="66139"/>
                      <a:pt x="33739" y="67378"/>
                    </a:cubicBezTo>
                    <a:cubicBezTo>
                      <a:pt x="33358" y="67378"/>
                      <a:pt x="33073" y="67378"/>
                      <a:pt x="32692" y="67378"/>
                    </a:cubicBezTo>
                    <a:cubicBezTo>
                      <a:pt x="32406" y="67378"/>
                      <a:pt x="32215" y="67663"/>
                      <a:pt x="31930" y="67759"/>
                    </a:cubicBezTo>
                    <a:cubicBezTo>
                      <a:pt x="20214" y="70330"/>
                      <a:pt x="9736" y="77760"/>
                      <a:pt x="4498" y="89190"/>
                    </a:cubicBezTo>
                    <a:cubicBezTo>
                      <a:pt x="-2741" y="104811"/>
                      <a:pt x="-1503" y="124242"/>
                      <a:pt x="10117" y="137482"/>
                    </a:cubicBezTo>
                    <a:cubicBezTo>
                      <a:pt x="22024" y="151102"/>
                      <a:pt x="42121" y="152436"/>
                      <a:pt x="57933" y="145578"/>
                    </a:cubicBezTo>
                    <a:cubicBezTo>
                      <a:pt x="66886" y="141672"/>
                      <a:pt x="73840" y="135100"/>
                      <a:pt x="78031" y="127004"/>
                    </a:cubicBezTo>
                    <a:cubicBezTo>
                      <a:pt x="83079" y="130052"/>
                      <a:pt x="91271" y="126433"/>
                      <a:pt x="88699" y="119574"/>
                    </a:cubicBezTo>
                    <a:cubicBezTo>
                      <a:pt x="75078" y="83380"/>
                      <a:pt x="67363" y="45470"/>
                      <a:pt x="65934" y="6894"/>
                    </a:cubicBezTo>
                    <a:close/>
                    <a:moveTo>
                      <a:pt x="67553" y="115574"/>
                    </a:moveTo>
                    <a:cubicBezTo>
                      <a:pt x="67363" y="116241"/>
                      <a:pt x="67172" y="117003"/>
                      <a:pt x="66886" y="117670"/>
                    </a:cubicBezTo>
                    <a:cubicBezTo>
                      <a:pt x="66791" y="118051"/>
                      <a:pt x="66601" y="118336"/>
                      <a:pt x="66505" y="118717"/>
                    </a:cubicBezTo>
                    <a:cubicBezTo>
                      <a:pt x="66505" y="118908"/>
                      <a:pt x="66505" y="118813"/>
                      <a:pt x="66505" y="118908"/>
                    </a:cubicBezTo>
                    <a:cubicBezTo>
                      <a:pt x="66505" y="119003"/>
                      <a:pt x="66505" y="119098"/>
                      <a:pt x="66315" y="119384"/>
                    </a:cubicBezTo>
                    <a:cubicBezTo>
                      <a:pt x="63553" y="124909"/>
                      <a:pt x="60124" y="128338"/>
                      <a:pt x="54885" y="131290"/>
                    </a:cubicBezTo>
                    <a:cubicBezTo>
                      <a:pt x="49837" y="134148"/>
                      <a:pt x="44122" y="135672"/>
                      <a:pt x="38407" y="135576"/>
                    </a:cubicBezTo>
                    <a:cubicBezTo>
                      <a:pt x="33073" y="135576"/>
                      <a:pt x="27262" y="133767"/>
                      <a:pt x="23548" y="130719"/>
                    </a:cubicBezTo>
                    <a:cubicBezTo>
                      <a:pt x="18595" y="126623"/>
                      <a:pt x="16404" y="122622"/>
                      <a:pt x="14975" y="116526"/>
                    </a:cubicBezTo>
                    <a:cubicBezTo>
                      <a:pt x="13737" y="111383"/>
                      <a:pt x="14023" y="105478"/>
                      <a:pt x="15547" y="100048"/>
                    </a:cubicBezTo>
                    <a:cubicBezTo>
                      <a:pt x="17261" y="94238"/>
                      <a:pt x="20976" y="88428"/>
                      <a:pt x="25738" y="85380"/>
                    </a:cubicBezTo>
                    <a:cubicBezTo>
                      <a:pt x="29548" y="82903"/>
                      <a:pt x="33835" y="81570"/>
                      <a:pt x="38216" y="81189"/>
                    </a:cubicBezTo>
                    <a:cubicBezTo>
                      <a:pt x="38407" y="81189"/>
                      <a:pt x="38692" y="81189"/>
                      <a:pt x="38883" y="81189"/>
                    </a:cubicBezTo>
                    <a:cubicBezTo>
                      <a:pt x="40026" y="81189"/>
                      <a:pt x="41169" y="81189"/>
                      <a:pt x="42312" y="81379"/>
                    </a:cubicBezTo>
                    <a:cubicBezTo>
                      <a:pt x="43360" y="81474"/>
                      <a:pt x="44503" y="81665"/>
                      <a:pt x="45360" y="81856"/>
                    </a:cubicBezTo>
                    <a:cubicBezTo>
                      <a:pt x="48789" y="82713"/>
                      <a:pt x="51361" y="84046"/>
                      <a:pt x="54504" y="86142"/>
                    </a:cubicBezTo>
                    <a:cubicBezTo>
                      <a:pt x="59647" y="89666"/>
                      <a:pt x="64410" y="95667"/>
                      <a:pt x="66410" y="101382"/>
                    </a:cubicBezTo>
                    <a:cubicBezTo>
                      <a:pt x="67648" y="105097"/>
                      <a:pt x="68125" y="107478"/>
                      <a:pt x="68029" y="111288"/>
                    </a:cubicBezTo>
                    <a:cubicBezTo>
                      <a:pt x="68029" y="113193"/>
                      <a:pt x="67934" y="113669"/>
                      <a:pt x="67363" y="115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4"/>
              <p:cNvSpPr/>
              <p:nvPr/>
            </p:nvSpPr>
            <p:spPr>
              <a:xfrm>
                <a:off x="1167817" y="291463"/>
                <a:ext cx="62008" cy="132874"/>
              </a:xfrm>
              <a:custGeom>
                <a:avLst/>
                <a:gdLst/>
                <a:ahLst/>
                <a:cxnLst/>
                <a:rect l="l" t="t" r="r" b="b"/>
                <a:pathLst>
                  <a:path w="66675" h="142875" extrusionOk="0">
                    <a:moveTo>
                      <a:pt x="65643" y="72248"/>
                    </a:moveTo>
                    <a:cubicBezTo>
                      <a:pt x="51927" y="75962"/>
                      <a:pt x="38211" y="79677"/>
                      <a:pt x="24495" y="83392"/>
                    </a:cubicBezTo>
                    <a:cubicBezTo>
                      <a:pt x="23638" y="77201"/>
                      <a:pt x="22971" y="70914"/>
                      <a:pt x="22590" y="64723"/>
                    </a:cubicBezTo>
                    <a:cubicBezTo>
                      <a:pt x="21828" y="52531"/>
                      <a:pt x="20876" y="39196"/>
                      <a:pt x="23067" y="27004"/>
                    </a:cubicBezTo>
                    <a:cubicBezTo>
                      <a:pt x="23829" y="22718"/>
                      <a:pt x="25257" y="17098"/>
                      <a:pt x="29639" y="15002"/>
                    </a:cubicBezTo>
                    <a:cubicBezTo>
                      <a:pt x="32496" y="13669"/>
                      <a:pt x="35830" y="13859"/>
                      <a:pt x="37259" y="16717"/>
                    </a:cubicBezTo>
                    <a:cubicBezTo>
                      <a:pt x="41355" y="25004"/>
                      <a:pt x="53642" y="17765"/>
                      <a:pt x="49641" y="9478"/>
                    </a:cubicBezTo>
                    <a:cubicBezTo>
                      <a:pt x="44307" y="-1285"/>
                      <a:pt x="29829" y="-2428"/>
                      <a:pt x="20590" y="3763"/>
                    </a:cubicBezTo>
                    <a:cubicBezTo>
                      <a:pt x="8398" y="11954"/>
                      <a:pt x="8112" y="29004"/>
                      <a:pt x="7827" y="42149"/>
                    </a:cubicBezTo>
                    <a:cubicBezTo>
                      <a:pt x="7541" y="57103"/>
                      <a:pt x="8589" y="72152"/>
                      <a:pt x="10684" y="87011"/>
                    </a:cubicBezTo>
                    <a:cubicBezTo>
                      <a:pt x="8779" y="87488"/>
                      <a:pt x="6969" y="88059"/>
                      <a:pt x="5064" y="88535"/>
                    </a:cubicBezTo>
                    <a:cubicBezTo>
                      <a:pt x="-3794" y="90917"/>
                      <a:pt x="-79" y="104728"/>
                      <a:pt x="8874" y="102347"/>
                    </a:cubicBezTo>
                    <a:cubicBezTo>
                      <a:pt x="10303" y="101966"/>
                      <a:pt x="11732" y="101585"/>
                      <a:pt x="13065" y="101204"/>
                    </a:cubicBezTo>
                    <a:cubicBezTo>
                      <a:pt x="16018" y="116634"/>
                      <a:pt x="20209" y="131874"/>
                      <a:pt x="25734" y="146543"/>
                    </a:cubicBezTo>
                    <a:cubicBezTo>
                      <a:pt x="28877" y="155115"/>
                      <a:pt x="42688" y="151400"/>
                      <a:pt x="39545" y="142733"/>
                    </a:cubicBezTo>
                    <a:cubicBezTo>
                      <a:pt x="34116" y="127969"/>
                      <a:pt x="30020" y="112824"/>
                      <a:pt x="27067" y="97394"/>
                    </a:cubicBezTo>
                    <a:cubicBezTo>
                      <a:pt x="41259" y="93584"/>
                      <a:pt x="55452" y="89774"/>
                      <a:pt x="69549" y="85964"/>
                    </a:cubicBezTo>
                    <a:cubicBezTo>
                      <a:pt x="78407" y="83582"/>
                      <a:pt x="74692" y="69771"/>
                      <a:pt x="65739" y="7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4"/>
              <p:cNvSpPr/>
              <p:nvPr/>
            </p:nvSpPr>
            <p:spPr>
              <a:xfrm>
                <a:off x="1245754" y="255399"/>
                <a:ext cx="53150" cy="159448"/>
              </a:xfrm>
              <a:custGeom>
                <a:avLst/>
                <a:gdLst/>
                <a:ahLst/>
                <a:cxnLst/>
                <a:rect l="l" t="t" r="r" b="b"/>
                <a:pathLst>
                  <a:path w="57150" h="171450" extrusionOk="0">
                    <a:moveTo>
                      <a:pt x="12476" y="1791"/>
                    </a:moveTo>
                    <a:cubicBezTo>
                      <a:pt x="5522" y="-4115"/>
                      <a:pt x="-4669" y="5982"/>
                      <a:pt x="2379" y="11887"/>
                    </a:cubicBezTo>
                    <a:cubicBezTo>
                      <a:pt x="46861" y="49320"/>
                      <a:pt x="62386" y="114091"/>
                      <a:pt x="40003" y="167716"/>
                    </a:cubicBezTo>
                    <a:cubicBezTo>
                      <a:pt x="36478" y="176194"/>
                      <a:pt x="50290" y="179908"/>
                      <a:pt x="53814" y="171526"/>
                    </a:cubicBezTo>
                    <a:cubicBezTo>
                      <a:pt x="78007" y="113710"/>
                      <a:pt x="60481" y="42082"/>
                      <a:pt x="12571" y="17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4"/>
              <p:cNvSpPr/>
              <p:nvPr/>
            </p:nvSpPr>
            <p:spPr>
              <a:xfrm>
                <a:off x="1366747" y="287876"/>
                <a:ext cx="79724" cy="8858"/>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4"/>
              <p:cNvSpPr/>
              <p:nvPr/>
            </p:nvSpPr>
            <p:spPr>
              <a:xfrm>
                <a:off x="1388176" y="332945"/>
                <a:ext cx="70866" cy="8858"/>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
              <p:cNvSpPr/>
              <p:nvPr/>
            </p:nvSpPr>
            <p:spPr>
              <a:xfrm>
                <a:off x="1505784" y="273684"/>
                <a:ext cx="106299" cy="132874"/>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
              <p:cNvSpPr/>
              <p:nvPr/>
            </p:nvSpPr>
            <p:spPr>
              <a:xfrm>
                <a:off x="1628385" y="282253"/>
                <a:ext cx="70866" cy="97441"/>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
              <p:cNvSpPr/>
              <p:nvPr/>
            </p:nvSpPr>
            <p:spPr>
              <a:xfrm>
                <a:off x="1734008" y="266361"/>
                <a:ext cx="9000" cy="90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
              <p:cNvSpPr/>
              <p:nvPr/>
            </p:nvSpPr>
            <p:spPr>
              <a:xfrm>
                <a:off x="1719575" y="252636"/>
                <a:ext cx="26575" cy="35433"/>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7"/>
        <p:cNvGrpSpPr/>
        <p:nvPr/>
      </p:nvGrpSpPr>
      <p:grpSpPr>
        <a:xfrm>
          <a:off x="0" y="0"/>
          <a:ext cx="0" cy="0"/>
          <a:chOff x="0" y="0"/>
          <a:chExt cx="0" cy="0"/>
        </a:xfrm>
      </p:grpSpPr>
      <p:grpSp>
        <p:nvGrpSpPr>
          <p:cNvPr id="428" name="Google Shape;428;p5"/>
          <p:cNvGrpSpPr/>
          <p:nvPr/>
        </p:nvGrpSpPr>
        <p:grpSpPr>
          <a:xfrm>
            <a:off x="7200" y="-1425"/>
            <a:ext cx="9144000" cy="5143500"/>
            <a:chOff x="7200" y="-1425"/>
            <a:chExt cx="9144000" cy="5143500"/>
          </a:xfrm>
        </p:grpSpPr>
        <p:grpSp>
          <p:nvGrpSpPr>
            <p:cNvPr id="429" name="Google Shape;429;p5"/>
            <p:cNvGrpSpPr/>
            <p:nvPr/>
          </p:nvGrpSpPr>
          <p:grpSpPr>
            <a:xfrm>
              <a:off x="7200" y="733564"/>
              <a:ext cx="9144000" cy="3674946"/>
              <a:chOff x="7200" y="733564"/>
              <a:chExt cx="9144000" cy="3674946"/>
            </a:xfrm>
          </p:grpSpPr>
          <p:cxnSp>
            <p:nvCxnSpPr>
              <p:cNvPr id="430" name="Google Shape;430;p5"/>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431" name="Google Shape;431;p5"/>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432" name="Google Shape;432;p5"/>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433" name="Google Shape;433;p5"/>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434" name="Google Shape;434;p5"/>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435" name="Google Shape;435;p5"/>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436" name="Google Shape;436;p5"/>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37" name="Google Shape;437;p5"/>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38" name="Google Shape;438;p5"/>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39" name="Google Shape;439;p5"/>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40" name="Google Shape;440;p5"/>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41" name="Google Shape;441;p5"/>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42" name="Google Shape;442;p5"/>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443" name="Google Shape;443;p5"/>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44" name="Google Shape;444;p5"/>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45" name="Google Shape;445;p5"/>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46" name="Google Shape;446;p5"/>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47" name="Google Shape;447;p5"/>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48" name="Google Shape;448;p5"/>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49" name="Google Shape;449;p5"/>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50" name="Google Shape;450;p5"/>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51" name="Google Shape;451;p5"/>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52" name="Google Shape;452;p5"/>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53" name="Google Shape;453;p5"/>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54" name="Google Shape;454;p5"/>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55" name="Google Shape;455;p5"/>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56" name="Google Shape;456;p5"/>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57" name="Google Shape;457;p5"/>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58" name="Google Shape;458;p5"/>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459" name="Google Shape;459;p5"/>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460" name="Google Shape;460;p5"/>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461" name="Google Shape;46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62" name="Google Shape;462;p5"/>
          <p:cNvSpPr txBox="1">
            <a:spLocks noGrp="1"/>
          </p:cNvSpPr>
          <p:nvPr>
            <p:ph type="subTitle" idx="1"/>
          </p:nvPr>
        </p:nvSpPr>
        <p:spPr>
          <a:xfrm>
            <a:off x="4913602" y="3566727"/>
            <a:ext cx="31419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5"/>
          <p:cNvSpPr txBox="1">
            <a:spLocks noGrp="1"/>
          </p:cNvSpPr>
          <p:nvPr>
            <p:ph type="subTitle" idx="2"/>
          </p:nvPr>
        </p:nvSpPr>
        <p:spPr>
          <a:xfrm>
            <a:off x="1088498" y="3566727"/>
            <a:ext cx="3141900" cy="89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5"/>
          <p:cNvSpPr txBox="1">
            <a:spLocks noGrp="1"/>
          </p:cNvSpPr>
          <p:nvPr>
            <p:ph type="subTitle" idx="3"/>
          </p:nvPr>
        </p:nvSpPr>
        <p:spPr>
          <a:xfrm>
            <a:off x="1088498" y="2625475"/>
            <a:ext cx="31419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sp>
        <p:nvSpPr>
          <p:cNvPr id="465" name="Google Shape;465;p5"/>
          <p:cNvSpPr txBox="1">
            <a:spLocks noGrp="1"/>
          </p:cNvSpPr>
          <p:nvPr>
            <p:ph type="subTitle" idx="4"/>
          </p:nvPr>
        </p:nvSpPr>
        <p:spPr>
          <a:xfrm>
            <a:off x="4913602" y="2625475"/>
            <a:ext cx="3141900" cy="8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ilt Warp"/>
              <a:buNone/>
              <a:defRPr sz="2100">
                <a:solidFill>
                  <a:schemeClr val="dk1"/>
                </a:solidFill>
                <a:latin typeface="Tilt Warp"/>
                <a:ea typeface="Tilt Warp"/>
                <a:cs typeface="Tilt Warp"/>
                <a:sym typeface="Tilt Warp"/>
              </a:defRPr>
            </a:lvl1pPr>
            <a:lvl2pPr lvl="1" algn="ctr" rtl="0">
              <a:lnSpc>
                <a:spcPct val="100000"/>
              </a:lnSpc>
              <a:spcBef>
                <a:spcPts val="0"/>
              </a:spcBef>
              <a:spcAft>
                <a:spcPts val="0"/>
              </a:spcAft>
              <a:buSzPts val="2400"/>
              <a:buFont typeface="Tilt Warp"/>
              <a:buNone/>
              <a:defRPr sz="2400" b="1">
                <a:latin typeface="Tilt Warp"/>
                <a:ea typeface="Tilt Warp"/>
                <a:cs typeface="Tilt Warp"/>
                <a:sym typeface="Tilt Warp"/>
              </a:defRPr>
            </a:lvl2pPr>
            <a:lvl3pPr lvl="2" algn="ctr" rtl="0">
              <a:lnSpc>
                <a:spcPct val="100000"/>
              </a:lnSpc>
              <a:spcBef>
                <a:spcPts val="0"/>
              </a:spcBef>
              <a:spcAft>
                <a:spcPts val="0"/>
              </a:spcAft>
              <a:buSzPts val="2400"/>
              <a:buFont typeface="Tilt Warp"/>
              <a:buNone/>
              <a:defRPr sz="2400" b="1">
                <a:latin typeface="Tilt Warp"/>
                <a:ea typeface="Tilt Warp"/>
                <a:cs typeface="Tilt Warp"/>
                <a:sym typeface="Tilt Warp"/>
              </a:defRPr>
            </a:lvl3pPr>
            <a:lvl4pPr lvl="3" algn="ctr" rtl="0">
              <a:lnSpc>
                <a:spcPct val="100000"/>
              </a:lnSpc>
              <a:spcBef>
                <a:spcPts val="0"/>
              </a:spcBef>
              <a:spcAft>
                <a:spcPts val="0"/>
              </a:spcAft>
              <a:buSzPts val="2400"/>
              <a:buFont typeface="Tilt Warp"/>
              <a:buNone/>
              <a:defRPr sz="2400" b="1">
                <a:latin typeface="Tilt Warp"/>
                <a:ea typeface="Tilt Warp"/>
                <a:cs typeface="Tilt Warp"/>
                <a:sym typeface="Tilt Warp"/>
              </a:defRPr>
            </a:lvl4pPr>
            <a:lvl5pPr lvl="4" algn="ctr" rtl="0">
              <a:lnSpc>
                <a:spcPct val="100000"/>
              </a:lnSpc>
              <a:spcBef>
                <a:spcPts val="0"/>
              </a:spcBef>
              <a:spcAft>
                <a:spcPts val="0"/>
              </a:spcAft>
              <a:buSzPts val="2400"/>
              <a:buFont typeface="Tilt Warp"/>
              <a:buNone/>
              <a:defRPr sz="2400" b="1">
                <a:latin typeface="Tilt Warp"/>
                <a:ea typeface="Tilt Warp"/>
                <a:cs typeface="Tilt Warp"/>
                <a:sym typeface="Tilt Warp"/>
              </a:defRPr>
            </a:lvl5pPr>
            <a:lvl6pPr lvl="5" algn="ctr" rtl="0">
              <a:lnSpc>
                <a:spcPct val="100000"/>
              </a:lnSpc>
              <a:spcBef>
                <a:spcPts val="0"/>
              </a:spcBef>
              <a:spcAft>
                <a:spcPts val="0"/>
              </a:spcAft>
              <a:buSzPts val="2400"/>
              <a:buFont typeface="Tilt Warp"/>
              <a:buNone/>
              <a:defRPr sz="2400" b="1">
                <a:latin typeface="Tilt Warp"/>
                <a:ea typeface="Tilt Warp"/>
                <a:cs typeface="Tilt Warp"/>
                <a:sym typeface="Tilt Warp"/>
              </a:defRPr>
            </a:lvl6pPr>
            <a:lvl7pPr lvl="6" algn="ctr" rtl="0">
              <a:lnSpc>
                <a:spcPct val="100000"/>
              </a:lnSpc>
              <a:spcBef>
                <a:spcPts val="0"/>
              </a:spcBef>
              <a:spcAft>
                <a:spcPts val="0"/>
              </a:spcAft>
              <a:buSzPts val="2400"/>
              <a:buFont typeface="Tilt Warp"/>
              <a:buNone/>
              <a:defRPr sz="2400" b="1">
                <a:latin typeface="Tilt Warp"/>
                <a:ea typeface="Tilt Warp"/>
                <a:cs typeface="Tilt Warp"/>
                <a:sym typeface="Tilt Warp"/>
              </a:defRPr>
            </a:lvl7pPr>
            <a:lvl8pPr lvl="7" algn="ctr" rtl="0">
              <a:lnSpc>
                <a:spcPct val="100000"/>
              </a:lnSpc>
              <a:spcBef>
                <a:spcPts val="0"/>
              </a:spcBef>
              <a:spcAft>
                <a:spcPts val="0"/>
              </a:spcAft>
              <a:buSzPts val="2400"/>
              <a:buFont typeface="Tilt Warp"/>
              <a:buNone/>
              <a:defRPr sz="2400" b="1">
                <a:latin typeface="Tilt Warp"/>
                <a:ea typeface="Tilt Warp"/>
                <a:cs typeface="Tilt Warp"/>
                <a:sym typeface="Tilt Warp"/>
              </a:defRPr>
            </a:lvl8pPr>
            <a:lvl9pPr lvl="8" algn="ctr" rtl="0">
              <a:lnSpc>
                <a:spcPct val="100000"/>
              </a:lnSpc>
              <a:spcBef>
                <a:spcPts val="0"/>
              </a:spcBef>
              <a:spcAft>
                <a:spcPts val="0"/>
              </a:spcAft>
              <a:buSzPts val="2400"/>
              <a:buFont typeface="Tilt Warp"/>
              <a:buNone/>
              <a:defRPr sz="2400" b="1">
                <a:latin typeface="Tilt Warp"/>
                <a:ea typeface="Tilt Warp"/>
                <a:cs typeface="Tilt Warp"/>
                <a:sym typeface="Tilt Warp"/>
              </a:defRPr>
            </a:lvl9pPr>
          </a:lstStyle>
          <a:p>
            <a:endParaRPr/>
          </a:p>
        </p:txBody>
      </p:sp>
      <p:grpSp>
        <p:nvGrpSpPr>
          <p:cNvPr id="466" name="Google Shape;466;p5"/>
          <p:cNvGrpSpPr/>
          <p:nvPr/>
        </p:nvGrpSpPr>
        <p:grpSpPr>
          <a:xfrm>
            <a:off x="-417868" y="293229"/>
            <a:ext cx="9843578" cy="4926475"/>
            <a:chOff x="-417868" y="293229"/>
            <a:chExt cx="9843578" cy="4926475"/>
          </a:xfrm>
        </p:grpSpPr>
        <p:grpSp>
          <p:nvGrpSpPr>
            <p:cNvPr id="467" name="Google Shape;467;p5"/>
            <p:cNvGrpSpPr/>
            <p:nvPr/>
          </p:nvGrpSpPr>
          <p:grpSpPr>
            <a:xfrm>
              <a:off x="8530264" y="293229"/>
              <a:ext cx="895446" cy="876300"/>
              <a:chOff x="13340501" y="-4904733"/>
              <a:chExt cx="895446" cy="876300"/>
            </a:xfrm>
          </p:grpSpPr>
          <p:sp>
            <p:nvSpPr>
              <p:cNvPr id="468" name="Google Shape;468;p5"/>
              <p:cNvSpPr/>
              <p:nvPr/>
            </p:nvSpPr>
            <p:spPr>
              <a:xfrm>
                <a:off x="13340597" y="-4904638"/>
                <a:ext cx="895350" cy="790575"/>
              </a:xfrm>
              <a:custGeom>
                <a:avLst/>
                <a:gdLst/>
                <a:ahLst/>
                <a:cxnLst/>
                <a:rect l="l" t="t" r="r" b="b"/>
                <a:pathLst>
                  <a:path w="895350" h="790575" extrusionOk="0">
                    <a:moveTo>
                      <a:pt x="374523" y="488728"/>
                    </a:moveTo>
                    <a:lnTo>
                      <a:pt x="359664" y="7144"/>
                    </a:lnTo>
                    <a:moveTo>
                      <a:pt x="374523" y="488728"/>
                    </a:moveTo>
                    <a:lnTo>
                      <a:pt x="895445" y="578834"/>
                    </a:lnTo>
                    <a:moveTo>
                      <a:pt x="374523" y="488728"/>
                    </a:moveTo>
                    <a:lnTo>
                      <a:pt x="7144" y="784765"/>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13340501" y="-4904733"/>
                <a:ext cx="895350" cy="876300"/>
              </a:xfrm>
              <a:custGeom>
                <a:avLst/>
                <a:gdLst/>
                <a:ahLst/>
                <a:cxnLst/>
                <a:rect l="l" t="t" r="r" b="b"/>
                <a:pathLst>
                  <a:path w="895350" h="876300" extrusionOk="0">
                    <a:moveTo>
                      <a:pt x="359759" y="7144"/>
                    </a:moveTo>
                    <a:lnTo>
                      <a:pt x="7144" y="784860"/>
                    </a:lnTo>
                    <a:moveTo>
                      <a:pt x="359759" y="7144"/>
                    </a:moveTo>
                    <a:lnTo>
                      <a:pt x="895445" y="578929"/>
                    </a:lnTo>
                    <a:lnTo>
                      <a:pt x="528066" y="874966"/>
                    </a:lnTo>
                    <a:lnTo>
                      <a:pt x="7144" y="784860"/>
                    </a:lnTo>
                    <a:moveTo>
                      <a:pt x="359759" y="7144"/>
                    </a:moveTo>
                    <a:lnTo>
                      <a:pt x="528066" y="874966"/>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417868" y="4426843"/>
              <a:ext cx="1428750" cy="792861"/>
              <a:chOff x="14215182" y="-5691594"/>
              <a:chExt cx="1428750" cy="792861"/>
            </a:xfrm>
          </p:grpSpPr>
          <p:sp>
            <p:nvSpPr>
              <p:cNvPr id="471" name="Google Shape;471;p5"/>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5"/>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5"/>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5"/>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5"/>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5"/>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9" name="Google Shape;479;p5"/>
          <p:cNvGrpSpPr/>
          <p:nvPr/>
        </p:nvGrpSpPr>
        <p:grpSpPr>
          <a:xfrm>
            <a:off x="74832" y="1199249"/>
            <a:ext cx="8906563" cy="3835187"/>
            <a:chOff x="74832" y="1199249"/>
            <a:chExt cx="8906563" cy="3835187"/>
          </a:xfrm>
        </p:grpSpPr>
        <p:grpSp>
          <p:nvGrpSpPr>
            <p:cNvPr id="480" name="Google Shape;480;p5"/>
            <p:cNvGrpSpPr/>
            <p:nvPr/>
          </p:nvGrpSpPr>
          <p:grpSpPr>
            <a:xfrm>
              <a:off x="5997054" y="4712955"/>
              <a:ext cx="2984341" cy="321481"/>
              <a:chOff x="2167376" y="4662422"/>
              <a:chExt cx="2893486" cy="311694"/>
            </a:xfrm>
          </p:grpSpPr>
          <p:sp>
            <p:nvSpPr>
              <p:cNvPr id="481" name="Google Shape;481;p5"/>
              <p:cNvSpPr/>
              <p:nvPr/>
            </p:nvSpPr>
            <p:spPr>
              <a:xfrm>
                <a:off x="2167376" y="4662422"/>
                <a:ext cx="133350" cy="266700"/>
              </a:xfrm>
              <a:custGeom>
                <a:avLst/>
                <a:gdLst/>
                <a:ahLst/>
                <a:cxnLst/>
                <a:rect l="l" t="t" r="r" b="b"/>
                <a:pathLst>
                  <a:path w="133350" h="266700" extrusionOk="0">
                    <a:moveTo>
                      <a:pt x="118408" y="6799"/>
                    </a:moveTo>
                    <a:cubicBezTo>
                      <a:pt x="119551" y="54519"/>
                      <a:pt x="120789" y="102239"/>
                      <a:pt x="121932" y="150055"/>
                    </a:cubicBezTo>
                    <a:cubicBezTo>
                      <a:pt x="120313" y="148245"/>
                      <a:pt x="118789" y="146340"/>
                      <a:pt x="116884" y="144721"/>
                    </a:cubicBezTo>
                    <a:cubicBezTo>
                      <a:pt x="94310" y="125099"/>
                      <a:pt x="59353" y="123480"/>
                      <a:pt x="34016" y="138625"/>
                    </a:cubicBezTo>
                    <a:cubicBezTo>
                      <a:pt x="7918" y="154246"/>
                      <a:pt x="-4274" y="183202"/>
                      <a:pt x="1346" y="212824"/>
                    </a:cubicBezTo>
                    <a:cubicBezTo>
                      <a:pt x="6489" y="239590"/>
                      <a:pt x="26396" y="265402"/>
                      <a:pt x="53828" y="271689"/>
                    </a:cubicBezTo>
                    <a:cubicBezTo>
                      <a:pt x="86785" y="279309"/>
                      <a:pt x="109645" y="252829"/>
                      <a:pt x="123742" y="226445"/>
                    </a:cubicBezTo>
                    <a:cubicBezTo>
                      <a:pt x="124028" y="239399"/>
                      <a:pt x="124409" y="252258"/>
                      <a:pt x="124694" y="265212"/>
                    </a:cubicBezTo>
                    <a:cubicBezTo>
                      <a:pt x="124885" y="274356"/>
                      <a:pt x="139172" y="274451"/>
                      <a:pt x="138982" y="265212"/>
                    </a:cubicBezTo>
                    <a:cubicBezTo>
                      <a:pt x="136886" y="179106"/>
                      <a:pt x="134696" y="93000"/>
                      <a:pt x="132600" y="6894"/>
                    </a:cubicBezTo>
                    <a:cubicBezTo>
                      <a:pt x="132410" y="-2250"/>
                      <a:pt x="118122" y="-2345"/>
                      <a:pt x="118313" y="6894"/>
                    </a:cubicBezTo>
                    <a:close/>
                    <a:moveTo>
                      <a:pt x="67068" y="258735"/>
                    </a:moveTo>
                    <a:cubicBezTo>
                      <a:pt x="44494" y="259687"/>
                      <a:pt x="25634" y="240447"/>
                      <a:pt x="18395" y="220540"/>
                    </a:cubicBezTo>
                    <a:cubicBezTo>
                      <a:pt x="10204" y="198156"/>
                      <a:pt x="14014" y="173867"/>
                      <a:pt x="32207" y="157484"/>
                    </a:cubicBezTo>
                    <a:cubicBezTo>
                      <a:pt x="50399" y="141101"/>
                      <a:pt x="78403" y="137672"/>
                      <a:pt x="99834" y="149769"/>
                    </a:cubicBezTo>
                    <a:cubicBezTo>
                      <a:pt x="122980" y="162913"/>
                      <a:pt x="125361" y="189964"/>
                      <a:pt x="114979" y="212443"/>
                    </a:cubicBezTo>
                    <a:cubicBezTo>
                      <a:pt x="105835" y="231398"/>
                      <a:pt x="91166" y="257687"/>
                      <a:pt x="67259" y="2586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5"/>
              <p:cNvSpPr/>
              <p:nvPr/>
            </p:nvSpPr>
            <p:spPr>
              <a:xfrm>
                <a:off x="2320765" y="4673122"/>
                <a:ext cx="66675" cy="76200"/>
              </a:xfrm>
              <a:custGeom>
                <a:avLst/>
                <a:gdLst/>
                <a:ahLst/>
                <a:cxnLst/>
                <a:rect l="l" t="t" r="r" b="b"/>
                <a:pathLst>
                  <a:path w="66675" h="76200" extrusionOk="0">
                    <a:moveTo>
                      <a:pt x="69793" y="62774"/>
                    </a:moveTo>
                    <a:cubicBezTo>
                      <a:pt x="68746" y="58868"/>
                      <a:pt x="64745" y="56963"/>
                      <a:pt x="61030" y="57821"/>
                    </a:cubicBezTo>
                    <a:cubicBezTo>
                      <a:pt x="54172" y="59249"/>
                      <a:pt x="47314" y="60773"/>
                      <a:pt x="40552" y="62202"/>
                    </a:cubicBezTo>
                    <a:cubicBezTo>
                      <a:pt x="47695" y="52677"/>
                      <a:pt x="52839" y="42009"/>
                      <a:pt x="52077" y="29627"/>
                    </a:cubicBezTo>
                    <a:cubicBezTo>
                      <a:pt x="51505" y="20673"/>
                      <a:pt x="48172" y="11529"/>
                      <a:pt x="41028" y="5814"/>
                    </a:cubicBezTo>
                    <a:cubicBezTo>
                      <a:pt x="34551" y="480"/>
                      <a:pt x="26169" y="-1044"/>
                      <a:pt x="18073" y="671"/>
                    </a:cubicBezTo>
                    <a:cubicBezTo>
                      <a:pt x="9595" y="2480"/>
                      <a:pt x="1975" y="8767"/>
                      <a:pt x="166" y="17435"/>
                    </a:cubicBezTo>
                    <a:cubicBezTo>
                      <a:pt x="-596" y="21245"/>
                      <a:pt x="1309" y="25150"/>
                      <a:pt x="5119" y="26198"/>
                    </a:cubicBezTo>
                    <a:cubicBezTo>
                      <a:pt x="8643" y="27150"/>
                      <a:pt x="13120" y="24959"/>
                      <a:pt x="13882" y="21245"/>
                    </a:cubicBezTo>
                    <a:cubicBezTo>
                      <a:pt x="13882" y="20959"/>
                      <a:pt x="14739" y="18482"/>
                      <a:pt x="14167" y="19721"/>
                    </a:cubicBezTo>
                    <a:cubicBezTo>
                      <a:pt x="14263" y="19435"/>
                      <a:pt x="15310" y="17720"/>
                      <a:pt x="15025" y="18197"/>
                    </a:cubicBezTo>
                    <a:cubicBezTo>
                      <a:pt x="15596" y="17339"/>
                      <a:pt x="16549" y="16673"/>
                      <a:pt x="17406" y="16101"/>
                    </a:cubicBezTo>
                    <a:cubicBezTo>
                      <a:pt x="19597" y="14768"/>
                      <a:pt x="22073" y="14291"/>
                      <a:pt x="24454" y="14291"/>
                    </a:cubicBezTo>
                    <a:cubicBezTo>
                      <a:pt x="27217" y="14291"/>
                      <a:pt x="28931" y="14672"/>
                      <a:pt x="31503" y="16482"/>
                    </a:cubicBezTo>
                    <a:cubicBezTo>
                      <a:pt x="30646" y="15911"/>
                      <a:pt x="32836" y="17720"/>
                      <a:pt x="33027" y="18006"/>
                    </a:cubicBezTo>
                    <a:cubicBezTo>
                      <a:pt x="33122" y="18101"/>
                      <a:pt x="34170" y="19340"/>
                      <a:pt x="34075" y="19244"/>
                    </a:cubicBezTo>
                    <a:cubicBezTo>
                      <a:pt x="35218" y="20864"/>
                      <a:pt x="35980" y="22483"/>
                      <a:pt x="36551" y="24007"/>
                    </a:cubicBezTo>
                    <a:cubicBezTo>
                      <a:pt x="42266" y="41628"/>
                      <a:pt x="27407" y="56963"/>
                      <a:pt x="15406" y="68870"/>
                    </a:cubicBezTo>
                    <a:cubicBezTo>
                      <a:pt x="10167" y="74108"/>
                      <a:pt x="15596" y="82300"/>
                      <a:pt x="22359" y="80776"/>
                    </a:cubicBezTo>
                    <a:cubicBezTo>
                      <a:pt x="36456" y="77728"/>
                      <a:pt x="50648" y="74775"/>
                      <a:pt x="64745" y="71727"/>
                    </a:cubicBezTo>
                    <a:cubicBezTo>
                      <a:pt x="68555" y="70965"/>
                      <a:pt x="70746" y="66488"/>
                      <a:pt x="69698" y="62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5"/>
              <p:cNvSpPr/>
              <p:nvPr/>
            </p:nvSpPr>
            <p:spPr>
              <a:xfrm>
                <a:off x="2345284" y="4811916"/>
                <a:ext cx="104775" cy="133350"/>
              </a:xfrm>
              <a:custGeom>
                <a:avLst/>
                <a:gdLst/>
                <a:ahLst/>
                <a:cxnLst/>
                <a:rect l="l" t="t" r="r" b="b"/>
                <a:pathLst>
                  <a:path w="104775" h="133350" extrusionOk="0">
                    <a:moveTo>
                      <a:pt x="57467" y="53901"/>
                    </a:moveTo>
                    <a:cubicBezTo>
                      <a:pt x="62039" y="43614"/>
                      <a:pt x="66516" y="33423"/>
                      <a:pt x="71088" y="23136"/>
                    </a:cubicBezTo>
                    <a:cubicBezTo>
                      <a:pt x="74803" y="14754"/>
                      <a:pt x="62420" y="7515"/>
                      <a:pt x="58705" y="15897"/>
                    </a:cubicBezTo>
                    <a:cubicBezTo>
                      <a:pt x="54800" y="24660"/>
                      <a:pt x="50990" y="33423"/>
                      <a:pt x="47085" y="42090"/>
                    </a:cubicBezTo>
                    <a:cubicBezTo>
                      <a:pt x="35464" y="28755"/>
                      <a:pt x="23939" y="15420"/>
                      <a:pt x="12033" y="2276"/>
                    </a:cubicBezTo>
                    <a:cubicBezTo>
                      <a:pt x="5842" y="-4582"/>
                      <a:pt x="-4255" y="5610"/>
                      <a:pt x="1936" y="12372"/>
                    </a:cubicBezTo>
                    <a:cubicBezTo>
                      <a:pt x="15081" y="26850"/>
                      <a:pt x="27940" y="41614"/>
                      <a:pt x="40703" y="56378"/>
                    </a:cubicBezTo>
                    <a:cubicBezTo>
                      <a:pt x="30702" y="78952"/>
                      <a:pt x="20796" y="101526"/>
                      <a:pt x="10795" y="124196"/>
                    </a:cubicBezTo>
                    <a:cubicBezTo>
                      <a:pt x="7080" y="132578"/>
                      <a:pt x="19462" y="139817"/>
                      <a:pt x="23177" y="131435"/>
                    </a:cubicBezTo>
                    <a:cubicBezTo>
                      <a:pt x="32512" y="110385"/>
                      <a:pt x="41751" y="89334"/>
                      <a:pt x="51085" y="68189"/>
                    </a:cubicBezTo>
                    <a:cubicBezTo>
                      <a:pt x="66421" y="86096"/>
                      <a:pt x="81565" y="104289"/>
                      <a:pt x="96424" y="122577"/>
                    </a:cubicBezTo>
                    <a:cubicBezTo>
                      <a:pt x="102235" y="129720"/>
                      <a:pt x="112236" y="119529"/>
                      <a:pt x="106521" y="112480"/>
                    </a:cubicBezTo>
                    <a:cubicBezTo>
                      <a:pt x="90424" y="92668"/>
                      <a:pt x="74041" y="73142"/>
                      <a:pt x="57372" y="53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5"/>
              <p:cNvSpPr/>
              <p:nvPr/>
            </p:nvSpPr>
            <p:spPr>
              <a:xfrm>
                <a:off x="2486804" y="4746080"/>
                <a:ext cx="66675" cy="209550"/>
              </a:xfrm>
              <a:custGeom>
                <a:avLst/>
                <a:gdLst/>
                <a:ahLst/>
                <a:cxnLst/>
                <a:rect l="l" t="t" r="r" b="b"/>
                <a:pathLst>
                  <a:path w="66675" h="209550" extrusionOk="0">
                    <a:moveTo>
                      <a:pt x="61965" y="199747"/>
                    </a:moveTo>
                    <a:cubicBezTo>
                      <a:pt x="46916" y="205367"/>
                      <a:pt x="32057" y="172601"/>
                      <a:pt x="27390" y="161933"/>
                    </a:cubicBezTo>
                    <a:cubicBezTo>
                      <a:pt x="19960" y="144978"/>
                      <a:pt x="16055" y="126500"/>
                      <a:pt x="14817" y="108116"/>
                    </a:cubicBezTo>
                    <a:cubicBezTo>
                      <a:pt x="13483" y="88590"/>
                      <a:pt x="13769" y="1055"/>
                      <a:pt x="50821" y="16105"/>
                    </a:cubicBezTo>
                    <a:cubicBezTo>
                      <a:pt x="59298" y="19534"/>
                      <a:pt x="63013" y="5723"/>
                      <a:pt x="54631" y="2294"/>
                    </a:cubicBezTo>
                    <a:cubicBezTo>
                      <a:pt x="31676" y="-7136"/>
                      <a:pt x="13674" y="14295"/>
                      <a:pt x="7863" y="34107"/>
                    </a:cubicBezTo>
                    <a:cubicBezTo>
                      <a:pt x="910" y="57539"/>
                      <a:pt x="-1090" y="83732"/>
                      <a:pt x="529" y="108021"/>
                    </a:cubicBezTo>
                    <a:cubicBezTo>
                      <a:pt x="2148" y="131548"/>
                      <a:pt x="7578" y="154789"/>
                      <a:pt x="18246" y="175839"/>
                    </a:cubicBezTo>
                    <a:cubicBezTo>
                      <a:pt x="26342" y="191936"/>
                      <a:pt x="43487" y="221750"/>
                      <a:pt x="65680" y="213463"/>
                    </a:cubicBezTo>
                    <a:cubicBezTo>
                      <a:pt x="74253" y="210320"/>
                      <a:pt x="70538" y="196508"/>
                      <a:pt x="61870" y="199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5"/>
              <p:cNvSpPr/>
              <p:nvPr/>
            </p:nvSpPr>
            <p:spPr>
              <a:xfrm>
                <a:off x="2571231" y="4773485"/>
                <a:ext cx="76200" cy="161925"/>
              </a:xfrm>
              <a:custGeom>
                <a:avLst/>
                <a:gdLst/>
                <a:ahLst/>
                <a:cxnLst/>
                <a:rect l="l" t="t" r="r" b="b"/>
                <a:pathLst>
                  <a:path w="76200" h="161925" extrusionOk="0">
                    <a:moveTo>
                      <a:pt x="40212" y="321"/>
                    </a:moveTo>
                    <a:cubicBezTo>
                      <a:pt x="21448" y="-2251"/>
                      <a:pt x="-5984" y="10798"/>
                      <a:pt x="1160" y="33754"/>
                    </a:cubicBezTo>
                    <a:cubicBezTo>
                      <a:pt x="3827" y="42517"/>
                      <a:pt x="17638" y="38802"/>
                      <a:pt x="14971" y="29944"/>
                    </a:cubicBezTo>
                    <a:cubicBezTo>
                      <a:pt x="12114" y="20704"/>
                      <a:pt x="23829" y="14894"/>
                      <a:pt x="31449" y="14227"/>
                    </a:cubicBezTo>
                    <a:cubicBezTo>
                      <a:pt x="39450" y="13465"/>
                      <a:pt x="47547" y="16132"/>
                      <a:pt x="54119" y="20609"/>
                    </a:cubicBezTo>
                    <a:cubicBezTo>
                      <a:pt x="68597" y="30706"/>
                      <a:pt x="72312" y="48994"/>
                      <a:pt x="63358" y="64043"/>
                    </a:cubicBezTo>
                    <a:cubicBezTo>
                      <a:pt x="59167" y="70996"/>
                      <a:pt x="52881" y="76616"/>
                      <a:pt x="45070" y="79188"/>
                    </a:cubicBezTo>
                    <a:cubicBezTo>
                      <a:pt x="37355" y="81760"/>
                      <a:pt x="30021" y="83093"/>
                      <a:pt x="28878" y="92618"/>
                    </a:cubicBezTo>
                    <a:cubicBezTo>
                      <a:pt x="27735" y="102524"/>
                      <a:pt x="31449" y="114526"/>
                      <a:pt x="33069" y="124336"/>
                    </a:cubicBezTo>
                    <a:cubicBezTo>
                      <a:pt x="35069" y="136528"/>
                      <a:pt x="37164" y="148625"/>
                      <a:pt x="39450" y="160817"/>
                    </a:cubicBezTo>
                    <a:cubicBezTo>
                      <a:pt x="41165" y="169866"/>
                      <a:pt x="54976" y="166056"/>
                      <a:pt x="53262" y="157007"/>
                    </a:cubicBezTo>
                    <a:cubicBezTo>
                      <a:pt x="50499" y="142434"/>
                      <a:pt x="47928" y="127861"/>
                      <a:pt x="45642" y="113192"/>
                    </a:cubicBezTo>
                    <a:cubicBezTo>
                      <a:pt x="45070" y="109287"/>
                      <a:pt x="44403" y="105382"/>
                      <a:pt x="43832" y="101476"/>
                    </a:cubicBezTo>
                    <a:cubicBezTo>
                      <a:pt x="43260" y="97190"/>
                      <a:pt x="41927" y="95571"/>
                      <a:pt x="45927" y="93761"/>
                    </a:cubicBezTo>
                    <a:cubicBezTo>
                      <a:pt x="50118" y="91856"/>
                      <a:pt x="54595" y="90999"/>
                      <a:pt x="58596" y="88618"/>
                    </a:cubicBezTo>
                    <a:cubicBezTo>
                      <a:pt x="75741" y="78235"/>
                      <a:pt x="85837" y="56995"/>
                      <a:pt x="81646" y="37183"/>
                    </a:cubicBezTo>
                    <a:cubicBezTo>
                      <a:pt x="77455" y="17656"/>
                      <a:pt x="59643" y="2893"/>
                      <a:pt x="40308" y="3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5"/>
              <p:cNvSpPr/>
              <p:nvPr/>
            </p:nvSpPr>
            <p:spPr>
              <a:xfrm>
                <a:off x="2618087" y="4964591"/>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1"/>
                    </a:cubicBezTo>
                    <a:cubicBezTo>
                      <a:pt x="119" y="5239"/>
                      <a:pt x="-71" y="6191"/>
                      <a:pt x="24" y="7144"/>
                    </a:cubicBezTo>
                    <a:cubicBezTo>
                      <a:pt x="24" y="7810"/>
                      <a:pt x="214" y="8382"/>
                      <a:pt x="310" y="9049"/>
                    </a:cubicBezTo>
                    <a:cubicBezTo>
                      <a:pt x="691" y="10287"/>
                      <a:pt x="1262" y="11335"/>
                      <a:pt x="2119" y="12192"/>
                    </a:cubicBezTo>
                    <a:cubicBezTo>
                      <a:pt x="2596" y="12573"/>
                      <a:pt x="3072" y="12954"/>
                      <a:pt x="3548" y="13335"/>
                    </a:cubicBezTo>
                    <a:cubicBezTo>
                      <a:pt x="4691" y="14002"/>
                      <a:pt x="5834" y="14288"/>
                      <a:pt x="7168" y="14288"/>
                    </a:cubicBezTo>
                    <a:cubicBezTo>
                      <a:pt x="8215" y="14288"/>
                      <a:pt x="9168" y="14288"/>
                      <a:pt x="10216" y="14288"/>
                    </a:cubicBezTo>
                    <a:cubicBezTo>
                      <a:pt x="11168" y="14288"/>
                      <a:pt x="12121"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5"/>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5"/>
              <p:cNvSpPr/>
              <p:nvPr/>
            </p:nvSpPr>
            <p:spPr>
              <a:xfrm>
                <a:off x="2658923" y="4734079"/>
                <a:ext cx="85725" cy="209550"/>
              </a:xfrm>
              <a:custGeom>
                <a:avLst/>
                <a:gdLst/>
                <a:ahLst/>
                <a:cxnLst/>
                <a:rect l="l" t="t" r="r" b="b"/>
                <a:pathLst>
                  <a:path w="85725" h="209550" extrusionOk="0">
                    <a:moveTo>
                      <a:pt x="10718" y="960"/>
                    </a:moveTo>
                    <a:cubicBezTo>
                      <a:pt x="2717" y="-3517"/>
                      <a:pt x="-4522" y="8866"/>
                      <a:pt x="3479" y="13343"/>
                    </a:cubicBezTo>
                    <a:cubicBezTo>
                      <a:pt x="34816" y="30773"/>
                      <a:pt x="58533" y="60110"/>
                      <a:pt x="67963" y="94877"/>
                    </a:cubicBezTo>
                    <a:cubicBezTo>
                      <a:pt x="78155" y="132596"/>
                      <a:pt x="70059" y="173077"/>
                      <a:pt x="48056" y="205081"/>
                    </a:cubicBezTo>
                    <a:cubicBezTo>
                      <a:pt x="42817" y="212701"/>
                      <a:pt x="55200" y="219845"/>
                      <a:pt x="60438" y="212320"/>
                    </a:cubicBezTo>
                    <a:cubicBezTo>
                      <a:pt x="84537" y="177268"/>
                      <a:pt x="92919" y="132310"/>
                      <a:pt x="81774" y="91067"/>
                    </a:cubicBezTo>
                    <a:cubicBezTo>
                      <a:pt x="71487" y="52871"/>
                      <a:pt x="45198" y="20105"/>
                      <a:pt x="10718" y="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796667" y="4815825"/>
                <a:ext cx="66675" cy="19050"/>
              </a:xfrm>
              <a:custGeom>
                <a:avLst/>
                <a:gdLst/>
                <a:ahLst/>
                <a:cxnLst/>
                <a:rect l="l" t="t" r="r" b="b"/>
                <a:pathLst>
                  <a:path w="66675" h="19050" extrusionOk="0">
                    <a:moveTo>
                      <a:pt x="62522" y="177"/>
                    </a:moveTo>
                    <a:cubicBezTo>
                      <a:pt x="43377" y="3891"/>
                      <a:pt x="24327" y="7511"/>
                      <a:pt x="5182" y="11226"/>
                    </a:cubicBezTo>
                    <a:cubicBezTo>
                      <a:pt x="1372" y="11988"/>
                      <a:pt x="-724" y="16464"/>
                      <a:pt x="229" y="19989"/>
                    </a:cubicBezTo>
                    <a:cubicBezTo>
                      <a:pt x="1276" y="23989"/>
                      <a:pt x="5182" y="25704"/>
                      <a:pt x="8992" y="24942"/>
                    </a:cubicBezTo>
                    <a:cubicBezTo>
                      <a:pt x="28137" y="21227"/>
                      <a:pt x="47187" y="17607"/>
                      <a:pt x="66332" y="13893"/>
                    </a:cubicBezTo>
                    <a:cubicBezTo>
                      <a:pt x="70142" y="13131"/>
                      <a:pt x="72238" y="8654"/>
                      <a:pt x="71285" y="5130"/>
                    </a:cubicBezTo>
                    <a:cubicBezTo>
                      <a:pt x="70237" y="1129"/>
                      <a:pt x="66332" y="-585"/>
                      <a:pt x="62522" y="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799467" y="4863992"/>
                <a:ext cx="57150" cy="9525"/>
              </a:xfrm>
              <a:custGeom>
                <a:avLst/>
                <a:gdLst/>
                <a:ahLst/>
                <a:cxnLst/>
                <a:rect l="l" t="t" r="r" b="b"/>
                <a:pathLst>
                  <a:path w="57150" h="9525" extrusionOk="0">
                    <a:moveTo>
                      <a:pt x="55245" y="15"/>
                    </a:moveTo>
                    <a:cubicBezTo>
                      <a:pt x="39243" y="1063"/>
                      <a:pt x="23146" y="2206"/>
                      <a:pt x="7144" y="3254"/>
                    </a:cubicBezTo>
                    <a:cubicBezTo>
                      <a:pt x="3334" y="3539"/>
                      <a:pt x="0" y="6397"/>
                      <a:pt x="0" y="10397"/>
                    </a:cubicBezTo>
                    <a:cubicBezTo>
                      <a:pt x="0" y="14017"/>
                      <a:pt x="3238" y="17827"/>
                      <a:pt x="7144" y="17541"/>
                    </a:cubicBezTo>
                    <a:cubicBezTo>
                      <a:pt x="23146" y="16493"/>
                      <a:pt x="39243" y="15350"/>
                      <a:pt x="55245" y="14303"/>
                    </a:cubicBezTo>
                    <a:cubicBezTo>
                      <a:pt x="59055" y="14017"/>
                      <a:pt x="62389" y="11159"/>
                      <a:pt x="62389" y="7159"/>
                    </a:cubicBezTo>
                    <a:cubicBezTo>
                      <a:pt x="62389" y="3539"/>
                      <a:pt x="59150" y="-271"/>
                      <a:pt x="55245" y="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5"/>
              <p:cNvSpPr/>
              <p:nvPr/>
            </p:nvSpPr>
            <p:spPr>
              <a:xfrm>
                <a:off x="2892191" y="4760479"/>
                <a:ext cx="142875" cy="171450"/>
              </a:xfrm>
              <a:custGeom>
                <a:avLst/>
                <a:gdLst/>
                <a:ahLst/>
                <a:cxnLst/>
                <a:rect l="l" t="t" r="r" b="b"/>
                <a:pathLst>
                  <a:path w="142875" h="171450" extrusionOk="0">
                    <a:moveTo>
                      <a:pt x="125113" y="95908"/>
                    </a:moveTo>
                    <a:cubicBezTo>
                      <a:pt x="112731" y="85145"/>
                      <a:pt x="100253" y="74381"/>
                      <a:pt x="87680" y="63809"/>
                    </a:cubicBezTo>
                    <a:cubicBezTo>
                      <a:pt x="87108" y="63332"/>
                      <a:pt x="86537" y="62856"/>
                      <a:pt x="85965" y="62380"/>
                    </a:cubicBezTo>
                    <a:cubicBezTo>
                      <a:pt x="93109" y="51045"/>
                      <a:pt x="100253" y="39615"/>
                      <a:pt x="107301" y="28280"/>
                    </a:cubicBezTo>
                    <a:cubicBezTo>
                      <a:pt x="112159" y="20470"/>
                      <a:pt x="99872" y="13326"/>
                      <a:pt x="94919" y="21041"/>
                    </a:cubicBezTo>
                    <a:cubicBezTo>
                      <a:pt x="88251" y="31709"/>
                      <a:pt x="81489" y="42473"/>
                      <a:pt x="74821" y="53141"/>
                    </a:cubicBezTo>
                    <a:cubicBezTo>
                      <a:pt x="54152" y="35805"/>
                      <a:pt x="33483" y="18565"/>
                      <a:pt x="12528" y="1706"/>
                    </a:cubicBezTo>
                    <a:cubicBezTo>
                      <a:pt x="5479" y="-4009"/>
                      <a:pt x="-4713" y="5992"/>
                      <a:pt x="2431" y="11802"/>
                    </a:cubicBezTo>
                    <a:cubicBezTo>
                      <a:pt x="24243" y="29423"/>
                      <a:pt x="45865" y="47235"/>
                      <a:pt x="67296" y="65333"/>
                    </a:cubicBezTo>
                    <a:cubicBezTo>
                      <a:pt x="47103" y="97527"/>
                      <a:pt x="27006" y="129722"/>
                      <a:pt x="6813" y="161821"/>
                    </a:cubicBezTo>
                    <a:cubicBezTo>
                      <a:pt x="1955" y="169631"/>
                      <a:pt x="14242" y="176775"/>
                      <a:pt x="19195" y="169060"/>
                    </a:cubicBezTo>
                    <a:cubicBezTo>
                      <a:pt x="38912" y="137532"/>
                      <a:pt x="58629" y="106100"/>
                      <a:pt x="78441" y="74572"/>
                    </a:cubicBezTo>
                    <a:cubicBezTo>
                      <a:pt x="88442" y="83049"/>
                      <a:pt x="98348" y="91526"/>
                      <a:pt x="108254" y="100099"/>
                    </a:cubicBezTo>
                    <a:cubicBezTo>
                      <a:pt x="113778" y="104861"/>
                      <a:pt x="119303" y="109529"/>
                      <a:pt x="124732" y="114386"/>
                    </a:cubicBezTo>
                    <a:cubicBezTo>
                      <a:pt x="129590" y="118768"/>
                      <a:pt x="134162" y="122959"/>
                      <a:pt x="135114" y="129722"/>
                    </a:cubicBezTo>
                    <a:cubicBezTo>
                      <a:pt x="136448" y="138770"/>
                      <a:pt x="150164" y="134960"/>
                      <a:pt x="148926" y="125912"/>
                    </a:cubicBezTo>
                    <a:cubicBezTo>
                      <a:pt x="147021" y="112577"/>
                      <a:pt x="134733" y="104099"/>
                      <a:pt x="125304" y="95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5"/>
              <p:cNvSpPr/>
              <p:nvPr/>
            </p:nvSpPr>
            <p:spPr>
              <a:xfrm>
                <a:off x="3012497" y="4714500"/>
                <a:ext cx="57150" cy="76200"/>
              </a:xfrm>
              <a:custGeom>
                <a:avLst/>
                <a:gdLst/>
                <a:ahLst/>
                <a:cxnLst/>
                <a:rect l="l" t="t" r="r" b="b"/>
                <a:pathLst>
                  <a:path w="57150" h="76200" extrusionOk="0">
                    <a:moveTo>
                      <a:pt x="54718" y="58734"/>
                    </a:moveTo>
                    <a:cubicBezTo>
                      <a:pt x="44907" y="60925"/>
                      <a:pt x="34810" y="61973"/>
                      <a:pt x="24714" y="61687"/>
                    </a:cubicBezTo>
                    <a:cubicBezTo>
                      <a:pt x="23857" y="61687"/>
                      <a:pt x="23285" y="61687"/>
                      <a:pt x="22904" y="61687"/>
                    </a:cubicBezTo>
                    <a:cubicBezTo>
                      <a:pt x="22714" y="61687"/>
                      <a:pt x="22333" y="61687"/>
                      <a:pt x="22047" y="61592"/>
                    </a:cubicBezTo>
                    <a:cubicBezTo>
                      <a:pt x="22047" y="61592"/>
                      <a:pt x="22047" y="61401"/>
                      <a:pt x="22047" y="61306"/>
                    </a:cubicBezTo>
                    <a:cubicBezTo>
                      <a:pt x="22047" y="61497"/>
                      <a:pt x="22047" y="61592"/>
                      <a:pt x="22047" y="61592"/>
                    </a:cubicBezTo>
                    <a:lnTo>
                      <a:pt x="22047" y="61592"/>
                    </a:lnTo>
                    <a:cubicBezTo>
                      <a:pt x="22047" y="61592"/>
                      <a:pt x="22142" y="60925"/>
                      <a:pt x="22142" y="60830"/>
                    </a:cubicBezTo>
                    <a:cubicBezTo>
                      <a:pt x="22618" y="58734"/>
                      <a:pt x="23095" y="57877"/>
                      <a:pt x="24142" y="55877"/>
                    </a:cubicBezTo>
                    <a:cubicBezTo>
                      <a:pt x="25285" y="53781"/>
                      <a:pt x="26428" y="51686"/>
                      <a:pt x="27667" y="49686"/>
                    </a:cubicBezTo>
                    <a:cubicBezTo>
                      <a:pt x="32524" y="41494"/>
                      <a:pt x="37192" y="33017"/>
                      <a:pt x="37287" y="23301"/>
                    </a:cubicBezTo>
                    <a:cubicBezTo>
                      <a:pt x="37382" y="14729"/>
                      <a:pt x="33382" y="5680"/>
                      <a:pt x="25285" y="1965"/>
                    </a:cubicBezTo>
                    <a:cubicBezTo>
                      <a:pt x="16808" y="-1845"/>
                      <a:pt x="5854" y="-321"/>
                      <a:pt x="997" y="8347"/>
                    </a:cubicBezTo>
                    <a:cubicBezTo>
                      <a:pt x="-3575" y="16348"/>
                      <a:pt x="8807" y="23587"/>
                      <a:pt x="13379" y="15586"/>
                    </a:cubicBezTo>
                    <a:cubicBezTo>
                      <a:pt x="13379" y="15586"/>
                      <a:pt x="13570" y="15300"/>
                      <a:pt x="13665" y="15110"/>
                    </a:cubicBezTo>
                    <a:cubicBezTo>
                      <a:pt x="13665" y="15110"/>
                      <a:pt x="13760" y="15015"/>
                      <a:pt x="13760" y="15015"/>
                    </a:cubicBezTo>
                    <a:cubicBezTo>
                      <a:pt x="13760" y="15015"/>
                      <a:pt x="13760" y="15015"/>
                      <a:pt x="13760" y="15015"/>
                    </a:cubicBezTo>
                    <a:cubicBezTo>
                      <a:pt x="13951" y="14919"/>
                      <a:pt x="14236" y="14729"/>
                      <a:pt x="14427" y="14634"/>
                    </a:cubicBezTo>
                    <a:cubicBezTo>
                      <a:pt x="14617" y="14634"/>
                      <a:pt x="14903" y="14538"/>
                      <a:pt x="15094" y="14443"/>
                    </a:cubicBezTo>
                    <a:cubicBezTo>
                      <a:pt x="15094" y="14443"/>
                      <a:pt x="15475" y="14443"/>
                      <a:pt x="15665" y="14348"/>
                    </a:cubicBezTo>
                    <a:cubicBezTo>
                      <a:pt x="15951" y="14348"/>
                      <a:pt x="16237" y="14348"/>
                      <a:pt x="16332" y="14348"/>
                    </a:cubicBezTo>
                    <a:cubicBezTo>
                      <a:pt x="16618" y="14348"/>
                      <a:pt x="16903" y="14348"/>
                      <a:pt x="17094" y="14348"/>
                    </a:cubicBezTo>
                    <a:cubicBezTo>
                      <a:pt x="17665" y="14443"/>
                      <a:pt x="18237" y="14634"/>
                      <a:pt x="18808" y="14824"/>
                    </a:cubicBezTo>
                    <a:cubicBezTo>
                      <a:pt x="18808" y="14824"/>
                      <a:pt x="19570" y="15205"/>
                      <a:pt x="19856" y="15300"/>
                    </a:cubicBezTo>
                    <a:cubicBezTo>
                      <a:pt x="19856" y="15300"/>
                      <a:pt x="20142" y="15491"/>
                      <a:pt x="20237" y="15586"/>
                    </a:cubicBezTo>
                    <a:cubicBezTo>
                      <a:pt x="20428" y="15777"/>
                      <a:pt x="20713" y="15967"/>
                      <a:pt x="20904" y="16253"/>
                    </a:cubicBezTo>
                    <a:cubicBezTo>
                      <a:pt x="21285" y="16729"/>
                      <a:pt x="22142" y="18158"/>
                      <a:pt x="22428" y="19015"/>
                    </a:cubicBezTo>
                    <a:cubicBezTo>
                      <a:pt x="22999" y="20920"/>
                      <a:pt x="23095" y="21777"/>
                      <a:pt x="22999" y="23873"/>
                    </a:cubicBezTo>
                    <a:cubicBezTo>
                      <a:pt x="22999" y="27111"/>
                      <a:pt x="21856" y="30540"/>
                      <a:pt x="20332" y="33779"/>
                    </a:cubicBezTo>
                    <a:cubicBezTo>
                      <a:pt x="16522" y="41589"/>
                      <a:pt x="10045" y="48924"/>
                      <a:pt x="8236" y="57591"/>
                    </a:cubicBezTo>
                    <a:cubicBezTo>
                      <a:pt x="7188" y="62544"/>
                      <a:pt x="7759" y="67783"/>
                      <a:pt x="11379" y="71593"/>
                    </a:cubicBezTo>
                    <a:cubicBezTo>
                      <a:pt x="14713" y="75117"/>
                      <a:pt x="19570" y="76070"/>
                      <a:pt x="24238" y="76260"/>
                    </a:cubicBezTo>
                    <a:cubicBezTo>
                      <a:pt x="35668" y="76737"/>
                      <a:pt x="47288" y="75403"/>
                      <a:pt x="58432" y="72831"/>
                    </a:cubicBezTo>
                    <a:cubicBezTo>
                      <a:pt x="62242" y="71974"/>
                      <a:pt x="64433" y="67688"/>
                      <a:pt x="63385" y="64068"/>
                    </a:cubicBezTo>
                    <a:cubicBezTo>
                      <a:pt x="62338" y="60163"/>
                      <a:pt x="58337" y="58258"/>
                      <a:pt x="54622" y="59115"/>
                    </a:cubicBezTo>
                    <a:close/>
                    <a:moveTo>
                      <a:pt x="13760" y="14634"/>
                    </a:moveTo>
                    <a:cubicBezTo>
                      <a:pt x="13760" y="14634"/>
                      <a:pt x="14332" y="14253"/>
                      <a:pt x="13760" y="14634"/>
                    </a:cubicBezTo>
                    <a:lnTo>
                      <a:pt x="13760" y="14634"/>
                    </a:lnTo>
                    <a:close/>
                    <a:moveTo>
                      <a:pt x="21761" y="61306"/>
                    </a:moveTo>
                    <a:cubicBezTo>
                      <a:pt x="21761" y="61306"/>
                      <a:pt x="21285" y="61211"/>
                      <a:pt x="21285" y="61020"/>
                    </a:cubicBezTo>
                    <a:cubicBezTo>
                      <a:pt x="21285" y="61020"/>
                      <a:pt x="21475" y="61116"/>
                      <a:pt x="21761" y="613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5"/>
              <p:cNvSpPr/>
              <p:nvPr/>
            </p:nvSpPr>
            <p:spPr>
              <a:xfrm>
                <a:off x="3076263" y="4809869"/>
                <a:ext cx="76200" cy="95250"/>
              </a:xfrm>
              <a:custGeom>
                <a:avLst/>
                <a:gdLst/>
                <a:ahLst/>
                <a:cxnLst/>
                <a:rect l="l" t="t" r="r" b="b"/>
                <a:pathLst>
                  <a:path w="76200" h="95250" extrusionOk="0">
                    <a:moveTo>
                      <a:pt x="71533" y="36421"/>
                    </a:moveTo>
                    <a:cubicBezTo>
                      <a:pt x="64103" y="38231"/>
                      <a:pt x="56674" y="39755"/>
                      <a:pt x="49149" y="41184"/>
                    </a:cubicBezTo>
                    <a:cubicBezTo>
                      <a:pt x="48863" y="29754"/>
                      <a:pt x="48482" y="18324"/>
                      <a:pt x="48197" y="6894"/>
                    </a:cubicBezTo>
                    <a:cubicBezTo>
                      <a:pt x="47911" y="-2250"/>
                      <a:pt x="33623" y="-2345"/>
                      <a:pt x="33909" y="6894"/>
                    </a:cubicBezTo>
                    <a:cubicBezTo>
                      <a:pt x="34290" y="19086"/>
                      <a:pt x="34576" y="31373"/>
                      <a:pt x="34957" y="43565"/>
                    </a:cubicBezTo>
                    <a:cubicBezTo>
                      <a:pt x="25718" y="44899"/>
                      <a:pt x="16478" y="45946"/>
                      <a:pt x="7144" y="46613"/>
                    </a:cubicBezTo>
                    <a:cubicBezTo>
                      <a:pt x="3334" y="46899"/>
                      <a:pt x="0" y="49661"/>
                      <a:pt x="0" y="53757"/>
                    </a:cubicBezTo>
                    <a:cubicBezTo>
                      <a:pt x="0" y="57376"/>
                      <a:pt x="3239" y="61186"/>
                      <a:pt x="7144" y="60901"/>
                    </a:cubicBezTo>
                    <a:cubicBezTo>
                      <a:pt x="16574" y="60234"/>
                      <a:pt x="26003" y="59186"/>
                      <a:pt x="35338" y="57853"/>
                    </a:cubicBezTo>
                    <a:cubicBezTo>
                      <a:pt x="35624" y="68902"/>
                      <a:pt x="36004" y="80046"/>
                      <a:pt x="36290" y="91095"/>
                    </a:cubicBezTo>
                    <a:cubicBezTo>
                      <a:pt x="36576" y="100239"/>
                      <a:pt x="50864" y="100334"/>
                      <a:pt x="50578" y="91095"/>
                    </a:cubicBezTo>
                    <a:cubicBezTo>
                      <a:pt x="50292" y="79284"/>
                      <a:pt x="49911" y="67378"/>
                      <a:pt x="49625" y="55567"/>
                    </a:cubicBezTo>
                    <a:cubicBezTo>
                      <a:pt x="58293" y="54043"/>
                      <a:pt x="66866" y="52328"/>
                      <a:pt x="75438" y="50233"/>
                    </a:cubicBezTo>
                    <a:cubicBezTo>
                      <a:pt x="84392" y="48042"/>
                      <a:pt x="80581" y="34231"/>
                      <a:pt x="71628" y="36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5"/>
              <p:cNvSpPr/>
              <p:nvPr/>
            </p:nvSpPr>
            <p:spPr>
              <a:xfrm>
                <a:off x="3208947" y="4734428"/>
                <a:ext cx="47625" cy="171450"/>
              </a:xfrm>
              <a:custGeom>
                <a:avLst/>
                <a:gdLst/>
                <a:ahLst/>
                <a:cxnLst/>
                <a:rect l="l" t="t" r="r" b="b"/>
                <a:pathLst>
                  <a:path w="47625" h="171450" extrusionOk="0">
                    <a:moveTo>
                      <a:pt x="42386" y="159773"/>
                    </a:moveTo>
                    <a:cubicBezTo>
                      <a:pt x="12097" y="161773"/>
                      <a:pt x="14097" y="110910"/>
                      <a:pt x="14288" y="91479"/>
                    </a:cubicBezTo>
                    <a:cubicBezTo>
                      <a:pt x="14478" y="77191"/>
                      <a:pt x="15716" y="62999"/>
                      <a:pt x="18193" y="48902"/>
                    </a:cubicBezTo>
                    <a:cubicBezTo>
                      <a:pt x="19622" y="40615"/>
                      <a:pt x="21241" y="18136"/>
                      <a:pt x="30861" y="14326"/>
                    </a:cubicBezTo>
                    <a:cubicBezTo>
                      <a:pt x="39338" y="10993"/>
                      <a:pt x="35623" y="-2819"/>
                      <a:pt x="27051" y="515"/>
                    </a:cubicBezTo>
                    <a:cubicBezTo>
                      <a:pt x="12192" y="6421"/>
                      <a:pt x="9049" y="22232"/>
                      <a:pt x="6096" y="36329"/>
                    </a:cubicBezTo>
                    <a:cubicBezTo>
                      <a:pt x="2096" y="55379"/>
                      <a:pt x="0" y="75001"/>
                      <a:pt x="0" y="94432"/>
                    </a:cubicBezTo>
                    <a:cubicBezTo>
                      <a:pt x="0" y="121959"/>
                      <a:pt x="2191" y="176728"/>
                      <a:pt x="42386" y="174061"/>
                    </a:cubicBezTo>
                    <a:cubicBezTo>
                      <a:pt x="51530" y="173489"/>
                      <a:pt x="51625" y="159202"/>
                      <a:pt x="42386" y="159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5"/>
              <p:cNvSpPr/>
              <p:nvPr/>
            </p:nvSpPr>
            <p:spPr>
              <a:xfrm>
                <a:off x="3261379" y="4784132"/>
                <a:ext cx="95250" cy="95250"/>
              </a:xfrm>
              <a:custGeom>
                <a:avLst/>
                <a:gdLst/>
                <a:ahLst/>
                <a:cxnLst/>
                <a:rect l="l" t="t" r="r" b="b"/>
                <a:pathLst>
                  <a:path w="95250" h="95250" extrusionOk="0">
                    <a:moveTo>
                      <a:pt x="65868" y="9295"/>
                    </a:moveTo>
                    <a:cubicBezTo>
                      <a:pt x="64725" y="6914"/>
                      <a:pt x="62629" y="5962"/>
                      <a:pt x="60534" y="5866"/>
                    </a:cubicBezTo>
                    <a:cubicBezTo>
                      <a:pt x="49771" y="-1563"/>
                      <a:pt x="35959" y="-1563"/>
                      <a:pt x="23958" y="3771"/>
                    </a:cubicBezTo>
                    <a:cubicBezTo>
                      <a:pt x="9480" y="10153"/>
                      <a:pt x="717" y="23964"/>
                      <a:pt x="50" y="39585"/>
                    </a:cubicBezTo>
                    <a:cubicBezTo>
                      <a:pt x="-712" y="55873"/>
                      <a:pt x="7289" y="72446"/>
                      <a:pt x="19195" y="83305"/>
                    </a:cubicBezTo>
                    <a:cubicBezTo>
                      <a:pt x="26053" y="89591"/>
                      <a:pt x="35102" y="95020"/>
                      <a:pt x="44722" y="93306"/>
                    </a:cubicBezTo>
                    <a:cubicBezTo>
                      <a:pt x="53962" y="91687"/>
                      <a:pt x="59105" y="83781"/>
                      <a:pt x="62534" y="75780"/>
                    </a:cubicBezTo>
                    <a:cubicBezTo>
                      <a:pt x="66154" y="67398"/>
                      <a:pt x="68440" y="58540"/>
                      <a:pt x="69583" y="49586"/>
                    </a:cubicBezTo>
                    <a:cubicBezTo>
                      <a:pt x="76155" y="63778"/>
                      <a:pt x="82632" y="78066"/>
                      <a:pt x="88633" y="92449"/>
                    </a:cubicBezTo>
                    <a:cubicBezTo>
                      <a:pt x="90157" y="95973"/>
                      <a:pt x="93395" y="98545"/>
                      <a:pt x="97396" y="97402"/>
                    </a:cubicBezTo>
                    <a:cubicBezTo>
                      <a:pt x="100729" y="96449"/>
                      <a:pt x="103873" y="92163"/>
                      <a:pt x="102349" y="88639"/>
                    </a:cubicBezTo>
                    <a:cubicBezTo>
                      <a:pt x="91014" y="61778"/>
                      <a:pt x="78917" y="35299"/>
                      <a:pt x="65868" y="9200"/>
                    </a:cubicBezTo>
                    <a:close/>
                    <a:moveTo>
                      <a:pt x="53676" y="57778"/>
                    </a:moveTo>
                    <a:cubicBezTo>
                      <a:pt x="52057" y="64064"/>
                      <a:pt x="50056" y="72065"/>
                      <a:pt x="45675" y="77113"/>
                    </a:cubicBezTo>
                    <a:cubicBezTo>
                      <a:pt x="41579" y="81876"/>
                      <a:pt x="35102" y="78066"/>
                      <a:pt x="31197" y="74923"/>
                    </a:cubicBezTo>
                    <a:cubicBezTo>
                      <a:pt x="15004" y="61969"/>
                      <a:pt x="5289" y="31584"/>
                      <a:pt x="26625" y="18535"/>
                    </a:cubicBezTo>
                    <a:cubicBezTo>
                      <a:pt x="34816" y="13582"/>
                      <a:pt x="46056" y="12058"/>
                      <a:pt x="53771" y="18535"/>
                    </a:cubicBezTo>
                    <a:cubicBezTo>
                      <a:pt x="56819" y="31393"/>
                      <a:pt x="57010" y="44824"/>
                      <a:pt x="53771" y="57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5"/>
              <p:cNvSpPr/>
              <p:nvPr/>
            </p:nvSpPr>
            <p:spPr>
              <a:xfrm>
                <a:off x="3348688" y="4743241"/>
                <a:ext cx="161925" cy="133350"/>
              </a:xfrm>
              <a:custGeom>
                <a:avLst/>
                <a:gdLst/>
                <a:ahLst/>
                <a:cxnLst/>
                <a:rect l="l" t="t" r="r" b="b"/>
                <a:pathLst>
                  <a:path w="161925" h="133350" extrusionOk="0">
                    <a:moveTo>
                      <a:pt x="157248" y="111717"/>
                    </a:moveTo>
                    <a:cubicBezTo>
                      <a:pt x="153057" y="118480"/>
                      <a:pt x="145342" y="122480"/>
                      <a:pt x="137436" y="122861"/>
                    </a:cubicBezTo>
                    <a:cubicBezTo>
                      <a:pt x="128864" y="123242"/>
                      <a:pt x="121149" y="119528"/>
                      <a:pt x="115815" y="112860"/>
                    </a:cubicBezTo>
                    <a:cubicBezTo>
                      <a:pt x="103432" y="97334"/>
                      <a:pt x="109147" y="75522"/>
                      <a:pt x="124197" y="64187"/>
                    </a:cubicBezTo>
                    <a:cubicBezTo>
                      <a:pt x="127816" y="61425"/>
                      <a:pt x="131721" y="59234"/>
                      <a:pt x="135436" y="58949"/>
                    </a:cubicBezTo>
                    <a:cubicBezTo>
                      <a:pt x="136484" y="58949"/>
                      <a:pt x="137722" y="58853"/>
                      <a:pt x="138770" y="58949"/>
                    </a:cubicBezTo>
                    <a:cubicBezTo>
                      <a:pt x="137913" y="58853"/>
                      <a:pt x="140294" y="59425"/>
                      <a:pt x="139818" y="59234"/>
                    </a:cubicBezTo>
                    <a:cubicBezTo>
                      <a:pt x="140199" y="59425"/>
                      <a:pt x="140675" y="59711"/>
                      <a:pt x="140770" y="59806"/>
                    </a:cubicBezTo>
                    <a:cubicBezTo>
                      <a:pt x="140770" y="59425"/>
                      <a:pt x="140770" y="59615"/>
                      <a:pt x="140770" y="59806"/>
                    </a:cubicBezTo>
                    <a:cubicBezTo>
                      <a:pt x="141246" y="60187"/>
                      <a:pt x="140961" y="59996"/>
                      <a:pt x="140770" y="59806"/>
                    </a:cubicBezTo>
                    <a:cubicBezTo>
                      <a:pt x="140770" y="60187"/>
                      <a:pt x="140770" y="60568"/>
                      <a:pt x="140770" y="60758"/>
                    </a:cubicBezTo>
                    <a:cubicBezTo>
                      <a:pt x="141342" y="64568"/>
                      <a:pt x="146104" y="66664"/>
                      <a:pt x="149533" y="65711"/>
                    </a:cubicBezTo>
                    <a:cubicBezTo>
                      <a:pt x="153629" y="64568"/>
                      <a:pt x="155153" y="60758"/>
                      <a:pt x="154486" y="56948"/>
                    </a:cubicBezTo>
                    <a:cubicBezTo>
                      <a:pt x="152486" y="43899"/>
                      <a:pt x="135817" y="42470"/>
                      <a:pt x="125911" y="46471"/>
                    </a:cubicBezTo>
                    <a:cubicBezTo>
                      <a:pt x="112957" y="51710"/>
                      <a:pt x="102575" y="63235"/>
                      <a:pt x="97527" y="76189"/>
                    </a:cubicBezTo>
                    <a:cubicBezTo>
                      <a:pt x="96955" y="77618"/>
                      <a:pt x="96479" y="79142"/>
                      <a:pt x="96098" y="80666"/>
                    </a:cubicBezTo>
                    <a:cubicBezTo>
                      <a:pt x="96098" y="79142"/>
                      <a:pt x="96003" y="77522"/>
                      <a:pt x="95717" y="75998"/>
                    </a:cubicBezTo>
                    <a:cubicBezTo>
                      <a:pt x="91240" y="46852"/>
                      <a:pt x="52473" y="46376"/>
                      <a:pt x="37233" y="66664"/>
                    </a:cubicBezTo>
                    <a:cubicBezTo>
                      <a:pt x="35805" y="68474"/>
                      <a:pt x="34662" y="70474"/>
                      <a:pt x="33709" y="72474"/>
                    </a:cubicBezTo>
                    <a:cubicBezTo>
                      <a:pt x="26946" y="50090"/>
                      <a:pt x="20279" y="27611"/>
                      <a:pt x="14088" y="5037"/>
                    </a:cubicBezTo>
                    <a:cubicBezTo>
                      <a:pt x="11611" y="-3821"/>
                      <a:pt x="-2105" y="-11"/>
                      <a:pt x="276" y="8847"/>
                    </a:cubicBezTo>
                    <a:cubicBezTo>
                      <a:pt x="9897" y="43709"/>
                      <a:pt x="20184" y="78380"/>
                      <a:pt x="31137" y="112860"/>
                    </a:cubicBezTo>
                    <a:cubicBezTo>
                      <a:pt x="31137" y="113051"/>
                      <a:pt x="31328" y="113146"/>
                      <a:pt x="31328" y="113241"/>
                    </a:cubicBezTo>
                    <a:cubicBezTo>
                      <a:pt x="28947" y="114860"/>
                      <a:pt x="27804" y="118385"/>
                      <a:pt x="28470" y="121052"/>
                    </a:cubicBezTo>
                    <a:cubicBezTo>
                      <a:pt x="29518" y="125147"/>
                      <a:pt x="33423" y="126576"/>
                      <a:pt x="37233" y="126005"/>
                    </a:cubicBezTo>
                    <a:cubicBezTo>
                      <a:pt x="52759" y="123814"/>
                      <a:pt x="68761" y="120956"/>
                      <a:pt x="81239" y="110765"/>
                    </a:cubicBezTo>
                    <a:cubicBezTo>
                      <a:pt x="87430" y="105716"/>
                      <a:pt x="92097" y="98668"/>
                      <a:pt x="94479" y="90953"/>
                    </a:cubicBezTo>
                    <a:cubicBezTo>
                      <a:pt x="93812" y="112860"/>
                      <a:pt x="108957" y="134482"/>
                      <a:pt x="132198" y="136768"/>
                    </a:cubicBezTo>
                    <a:cubicBezTo>
                      <a:pt x="146771" y="138197"/>
                      <a:pt x="161535" y="131148"/>
                      <a:pt x="169250" y="118670"/>
                    </a:cubicBezTo>
                    <a:cubicBezTo>
                      <a:pt x="174108" y="110860"/>
                      <a:pt x="161725" y="103621"/>
                      <a:pt x="156867" y="111431"/>
                    </a:cubicBezTo>
                    <a:close/>
                    <a:moveTo>
                      <a:pt x="74381" y="98382"/>
                    </a:moveTo>
                    <a:cubicBezTo>
                      <a:pt x="66856" y="105907"/>
                      <a:pt x="55998" y="108860"/>
                      <a:pt x="45330" y="110765"/>
                    </a:cubicBezTo>
                    <a:cubicBezTo>
                      <a:pt x="45330" y="110288"/>
                      <a:pt x="45330" y="109812"/>
                      <a:pt x="45234" y="109241"/>
                    </a:cubicBezTo>
                    <a:cubicBezTo>
                      <a:pt x="41901" y="97525"/>
                      <a:pt x="41805" y="83237"/>
                      <a:pt x="50378" y="73712"/>
                    </a:cubicBezTo>
                    <a:cubicBezTo>
                      <a:pt x="56569" y="66664"/>
                      <a:pt x="69333" y="63806"/>
                      <a:pt x="77238" y="69998"/>
                    </a:cubicBezTo>
                    <a:cubicBezTo>
                      <a:pt x="86573" y="77332"/>
                      <a:pt x="81429" y="91429"/>
                      <a:pt x="74476" y="98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5"/>
              <p:cNvSpPr/>
              <p:nvPr/>
            </p:nvSpPr>
            <p:spPr>
              <a:xfrm>
                <a:off x="3489649" y="4803142"/>
                <a:ext cx="9600" cy="960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1197" y="1197"/>
                    </a:cubicBezTo>
                    <a:cubicBezTo>
                      <a:pt x="1197" y="1197"/>
                      <a:pt x="1197" y="1197"/>
                      <a:pt x="1197" y="1197"/>
                    </a:cubicBezTo>
                    <a:cubicBezTo>
                      <a:pt x="1197" y="1197"/>
                      <a:pt x="1197" y="1197"/>
                      <a:pt x="1197"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5"/>
              <p:cNvSpPr/>
              <p:nvPr/>
            </p:nvSpPr>
            <p:spPr>
              <a:xfrm>
                <a:off x="3514792" y="4731045"/>
                <a:ext cx="47625" cy="180975"/>
              </a:xfrm>
              <a:custGeom>
                <a:avLst/>
                <a:gdLst/>
                <a:ahLst/>
                <a:cxnLst/>
                <a:rect l="l" t="t" r="r" b="b"/>
                <a:pathLst>
                  <a:path w="47625" h="180975" extrusionOk="0">
                    <a:moveTo>
                      <a:pt x="12385" y="1898"/>
                    </a:moveTo>
                    <a:cubicBezTo>
                      <a:pt x="5526" y="-4198"/>
                      <a:pt x="-4570" y="5803"/>
                      <a:pt x="2288" y="11995"/>
                    </a:cubicBezTo>
                    <a:cubicBezTo>
                      <a:pt x="48199" y="53143"/>
                      <a:pt x="54485" y="121818"/>
                      <a:pt x="17433" y="170967"/>
                    </a:cubicBezTo>
                    <a:cubicBezTo>
                      <a:pt x="11908" y="178301"/>
                      <a:pt x="24291" y="185445"/>
                      <a:pt x="29815" y="178206"/>
                    </a:cubicBezTo>
                    <a:cubicBezTo>
                      <a:pt x="70487" y="124294"/>
                      <a:pt x="62676" y="46951"/>
                      <a:pt x="12480" y="1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5"/>
              <p:cNvSpPr/>
              <p:nvPr/>
            </p:nvSpPr>
            <p:spPr>
              <a:xfrm>
                <a:off x="3612271" y="4816646"/>
                <a:ext cx="66675" cy="19050"/>
              </a:xfrm>
              <a:custGeom>
                <a:avLst/>
                <a:gdLst/>
                <a:ahLst/>
                <a:cxnLst/>
                <a:rect l="l" t="t" r="r" b="b"/>
                <a:pathLst>
                  <a:path w="66675" h="19050" extrusionOk="0">
                    <a:moveTo>
                      <a:pt x="61304" y="5737"/>
                    </a:moveTo>
                    <a:cubicBezTo>
                      <a:pt x="43587" y="8023"/>
                      <a:pt x="25871" y="6213"/>
                      <a:pt x="9012" y="308"/>
                    </a:cubicBezTo>
                    <a:cubicBezTo>
                      <a:pt x="5392" y="-930"/>
                      <a:pt x="1201" y="1737"/>
                      <a:pt x="249" y="5261"/>
                    </a:cubicBezTo>
                    <a:cubicBezTo>
                      <a:pt x="-799" y="9166"/>
                      <a:pt x="1582" y="12786"/>
                      <a:pt x="5202" y="14024"/>
                    </a:cubicBezTo>
                    <a:cubicBezTo>
                      <a:pt x="23109" y="20310"/>
                      <a:pt x="42540" y="22311"/>
                      <a:pt x="61304" y="19929"/>
                    </a:cubicBezTo>
                    <a:cubicBezTo>
                      <a:pt x="65114" y="19453"/>
                      <a:pt x="68448" y="16977"/>
                      <a:pt x="68448" y="12786"/>
                    </a:cubicBezTo>
                    <a:cubicBezTo>
                      <a:pt x="68448" y="9261"/>
                      <a:pt x="65114" y="5166"/>
                      <a:pt x="61304" y="5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5"/>
              <p:cNvSpPr/>
              <p:nvPr/>
            </p:nvSpPr>
            <p:spPr>
              <a:xfrm>
                <a:off x="3648525" y="4778258"/>
                <a:ext cx="9525" cy="9525"/>
              </a:xfrm>
              <a:custGeom>
                <a:avLst/>
                <a:gdLst/>
                <a:ahLst/>
                <a:cxnLst/>
                <a:rect l="l" t="t" r="r" b="b"/>
                <a:pathLst>
                  <a:path w="9525" h="9525" extrusionOk="0">
                    <a:moveTo>
                      <a:pt x="2096" y="15264"/>
                    </a:moveTo>
                    <a:cubicBezTo>
                      <a:pt x="2762" y="15931"/>
                      <a:pt x="3524" y="16407"/>
                      <a:pt x="4382" y="16788"/>
                    </a:cubicBezTo>
                    <a:cubicBezTo>
                      <a:pt x="5239" y="17264"/>
                      <a:pt x="6191" y="17455"/>
                      <a:pt x="7144" y="17359"/>
                    </a:cubicBezTo>
                    <a:cubicBezTo>
                      <a:pt x="7811" y="17359"/>
                      <a:pt x="8382" y="17169"/>
                      <a:pt x="9049" y="17074"/>
                    </a:cubicBezTo>
                    <a:cubicBezTo>
                      <a:pt x="10287" y="16693"/>
                      <a:pt x="11335" y="16121"/>
                      <a:pt x="12192" y="15264"/>
                    </a:cubicBezTo>
                    <a:cubicBezTo>
                      <a:pt x="12573" y="14788"/>
                      <a:pt x="12954" y="14311"/>
                      <a:pt x="13335" y="13835"/>
                    </a:cubicBezTo>
                    <a:cubicBezTo>
                      <a:pt x="14002" y="12692"/>
                      <a:pt x="14288" y="11549"/>
                      <a:pt x="14288" y="10216"/>
                    </a:cubicBezTo>
                    <a:cubicBezTo>
                      <a:pt x="14288" y="9168"/>
                      <a:pt x="14288" y="8215"/>
                      <a:pt x="14288" y="7168"/>
                    </a:cubicBezTo>
                    <a:cubicBezTo>
                      <a:pt x="14288" y="6215"/>
                      <a:pt x="14097" y="5263"/>
                      <a:pt x="13716" y="4405"/>
                    </a:cubicBezTo>
                    <a:cubicBezTo>
                      <a:pt x="13430" y="3548"/>
                      <a:pt x="12954" y="2786"/>
                      <a:pt x="12192" y="2119"/>
                    </a:cubicBezTo>
                    <a:cubicBezTo>
                      <a:pt x="11525" y="1453"/>
                      <a:pt x="10763" y="976"/>
                      <a:pt x="9906" y="595"/>
                    </a:cubicBezTo>
                    <a:cubicBezTo>
                      <a:pt x="9049" y="119"/>
                      <a:pt x="8096" y="-71"/>
                      <a:pt x="7144" y="24"/>
                    </a:cubicBezTo>
                    <a:cubicBezTo>
                      <a:pt x="6477" y="24"/>
                      <a:pt x="5905" y="214"/>
                      <a:pt x="5239" y="310"/>
                    </a:cubicBezTo>
                    <a:cubicBezTo>
                      <a:pt x="4000" y="691"/>
                      <a:pt x="2953" y="1262"/>
                      <a:pt x="2096" y="2119"/>
                    </a:cubicBezTo>
                    <a:cubicBezTo>
                      <a:pt x="1714" y="2596"/>
                      <a:pt x="1333" y="3072"/>
                      <a:pt x="953" y="3548"/>
                    </a:cubicBezTo>
                    <a:cubicBezTo>
                      <a:pt x="286" y="4691"/>
                      <a:pt x="0" y="5834"/>
                      <a:pt x="0" y="7168"/>
                    </a:cubicBezTo>
                    <a:cubicBezTo>
                      <a:pt x="0" y="8215"/>
                      <a:pt x="0" y="9168"/>
                      <a:pt x="0" y="10216"/>
                    </a:cubicBezTo>
                    <a:cubicBezTo>
                      <a:pt x="0" y="11168"/>
                      <a:pt x="191" y="12121"/>
                      <a:pt x="571" y="12978"/>
                    </a:cubicBezTo>
                    <a:cubicBezTo>
                      <a:pt x="857" y="13835"/>
                      <a:pt x="1333" y="14597"/>
                      <a:pt x="2096" y="1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5"/>
              <p:cNvSpPr/>
              <p:nvPr/>
            </p:nvSpPr>
            <p:spPr>
              <a:xfrm>
                <a:off x="3647643" y="4871532"/>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2"/>
                    </a:cubicBezTo>
                    <a:cubicBezTo>
                      <a:pt x="119" y="5239"/>
                      <a:pt x="-71" y="6191"/>
                      <a:pt x="24" y="7144"/>
                    </a:cubicBezTo>
                    <a:cubicBezTo>
                      <a:pt x="24" y="7811"/>
                      <a:pt x="214" y="8382"/>
                      <a:pt x="310" y="9049"/>
                    </a:cubicBezTo>
                    <a:cubicBezTo>
                      <a:pt x="691" y="10287"/>
                      <a:pt x="1262" y="11335"/>
                      <a:pt x="2119" y="12192"/>
                    </a:cubicBezTo>
                    <a:cubicBezTo>
                      <a:pt x="2595" y="12573"/>
                      <a:pt x="3072" y="12954"/>
                      <a:pt x="3548" y="13335"/>
                    </a:cubicBezTo>
                    <a:cubicBezTo>
                      <a:pt x="4691" y="14002"/>
                      <a:pt x="5834" y="14288"/>
                      <a:pt x="7168" y="14288"/>
                    </a:cubicBezTo>
                    <a:cubicBezTo>
                      <a:pt x="8215" y="14288"/>
                      <a:pt x="9168" y="14288"/>
                      <a:pt x="10216" y="14288"/>
                    </a:cubicBezTo>
                    <a:cubicBezTo>
                      <a:pt x="11168" y="14288"/>
                      <a:pt x="12120"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6"/>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726923" y="4720052"/>
                <a:ext cx="47625" cy="152400"/>
              </a:xfrm>
              <a:custGeom>
                <a:avLst/>
                <a:gdLst/>
                <a:ahLst/>
                <a:cxnLst/>
                <a:rect l="l" t="t" r="r" b="b"/>
                <a:pathLst>
                  <a:path w="47625" h="152400" extrusionOk="0">
                    <a:moveTo>
                      <a:pt x="44189" y="144812"/>
                    </a:moveTo>
                    <a:cubicBezTo>
                      <a:pt x="16090" y="140717"/>
                      <a:pt x="13233" y="107855"/>
                      <a:pt x="14947" y="85376"/>
                    </a:cubicBezTo>
                    <a:cubicBezTo>
                      <a:pt x="15900" y="72327"/>
                      <a:pt x="17233" y="59087"/>
                      <a:pt x="19996" y="46324"/>
                    </a:cubicBezTo>
                    <a:cubicBezTo>
                      <a:pt x="21329" y="40133"/>
                      <a:pt x="23044" y="34037"/>
                      <a:pt x="25330" y="28131"/>
                    </a:cubicBezTo>
                    <a:cubicBezTo>
                      <a:pt x="26568" y="25083"/>
                      <a:pt x="27997" y="22035"/>
                      <a:pt x="29616" y="19178"/>
                    </a:cubicBezTo>
                    <a:cubicBezTo>
                      <a:pt x="30283" y="17939"/>
                      <a:pt x="31330" y="16796"/>
                      <a:pt x="31902" y="15558"/>
                    </a:cubicBezTo>
                    <a:cubicBezTo>
                      <a:pt x="32092" y="15272"/>
                      <a:pt x="32378" y="15177"/>
                      <a:pt x="32664" y="14987"/>
                    </a:cubicBezTo>
                    <a:cubicBezTo>
                      <a:pt x="37617" y="19654"/>
                      <a:pt x="47142" y="13177"/>
                      <a:pt x="43427" y="5843"/>
                    </a:cubicBezTo>
                    <a:cubicBezTo>
                      <a:pt x="40189" y="-634"/>
                      <a:pt x="32569" y="-1396"/>
                      <a:pt x="26568" y="1937"/>
                    </a:cubicBezTo>
                    <a:cubicBezTo>
                      <a:pt x="19615" y="5747"/>
                      <a:pt x="16186" y="13367"/>
                      <a:pt x="13138" y="20321"/>
                    </a:cubicBezTo>
                    <a:cubicBezTo>
                      <a:pt x="5803" y="37370"/>
                      <a:pt x="3327" y="55849"/>
                      <a:pt x="1517" y="74137"/>
                    </a:cubicBezTo>
                    <a:cubicBezTo>
                      <a:pt x="-293" y="92520"/>
                      <a:pt x="-1912" y="112046"/>
                      <a:pt x="5613" y="129477"/>
                    </a:cubicBezTo>
                    <a:cubicBezTo>
                      <a:pt x="11804" y="143955"/>
                      <a:pt x="24282" y="156338"/>
                      <a:pt x="40284" y="158719"/>
                    </a:cubicBezTo>
                    <a:cubicBezTo>
                      <a:pt x="49237" y="160052"/>
                      <a:pt x="53143" y="146241"/>
                      <a:pt x="44094" y="144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780812" y="4788443"/>
                <a:ext cx="85725" cy="104775"/>
              </a:xfrm>
              <a:custGeom>
                <a:avLst/>
                <a:gdLst/>
                <a:ahLst/>
                <a:cxnLst/>
                <a:rect l="l" t="t" r="r" b="b"/>
                <a:pathLst>
                  <a:path w="85725" h="104775" extrusionOk="0">
                    <a:moveTo>
                      <a:pt x="59261" y="33655"/>
                    </a:moveTo>
                    <a:cubicBezTo>
                      <a:pt x="61452" y="26701"/>
                      <a:pt x="63738" y="19843"/>
                      <a:pt x="66024" y="12890"/>
                    </a:cubicBezTo>
                    <a:cubicBezTo>
                      <a:pt x="68881" y="4127"/>
                      <a:pt x="55070" y="317"/>
                      <a:pt x="52212" y="9080"/>
                    </a:cubicBezTo>
                    <a:cubicBezTo>
                      <a:pt x="50593" y="14128"/>
                      <a:pt x="48974" y="19081"/>
                      <a:pt x="47355" y="24130"/>
                    </a:cubicBezTo>
                    <a:cubicBezTo>
                      <a:pt x="35734" y="15462"/>
                      <a:pt x="23637" y="7556"/>
                      <a:pt x="10779" y="889"/>
                    </a:cubicBezTo>
                    <a:cubicBezTo>
                      <a:pt x="2682" y="-3398"/>
                      <a:pt x="-4557" y="8985"/>
                      <a:pt x="3540" y="13271"/>
                    </a:cubicBezTo>
                    <a:cubicBezTo>
                      <a:pt x="17351" y="20510"/>
                      <a:pt x="30400" y="28987"/>
                      <a:pt x="42687" y="38512"/>
                    </a:cubicBezTo>
                    <a:cubicBezTo>
                      <a:pt x="36496" y="57753"/>
                      <a:pt x="30305" y="76898"/>
                      <a:pt x="24114" y="96139"/>
                    </a:cubicBezTo>
                    <a:cubicBezTo>
                      <a:pt x="21256" y="104902"/>
                      <a:pt x="35068" y="108712"/>
                      <a:pt x="37925" y="99949"/>
                    </a:cubicBezTo>
                    <a:cubicBezTo>
                      <a:pt x="43449" y="82804"/>
                      <a:pt x="48974" y="65754"/>
                      <a:pt x="54498" y="48609"/>
                    </a:cubicBezTo>
                    <a:cubicBezTo>
                      <a:pt x="62785" y="55943"/>
                      <a:pt x="70881" y="63563"/>
                      <a:pt x="78216" y="71945"/>
                    </a:cubicBezTo>
                    <a:cubicBezTo>
                      <a:pt x="84312" y="78898"/>
                      <a:pt x="94408" y="68707"/>
                      <a:pt x="88312" y="61849"/>
                    </a:cubicBezTo>
                    <a:cubicBezTo>
                      <a:pt x="79454" y="51752"/>
                      <a:pt x="69548" y="42513"/>
                      <a:pt x="59261" y="33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3868298" y="4738503"/>
                <a:ext cx="85725" cy="123825"/>
              </a:xfrm>
              <a:custGeom>
                <a:avLst/>
                <a:gdLst/>
                <a:ahLst/>
                <a:cxnLst/>
                <a:rect l="l" t="t" r="r" b="b"/>
                <a:pathLst>
                  <a:path w="85725" h="123825" extrusionOk="0">
                    <a:moveTo>
                      <a:pt x="52547" y="42541"/>
                    </a:moveTo>
                    <a:cubicBezTo>
                      <a:pt x="37879" y="40541"/>
                      <a:pt x="28259" y="51971"/>
                      <a:pt x="23210" y="64258"/>
                    </a:cubicBezTo>
                    <a:cubicBezTo>
                      <a:pt x="19686" y="45208"/>
                      <a:pt x="16638" y="26063"/>
                      <a:pt x="14352" y="6822"/>
                    </a:cubicBezTo>
                    <a:cubicBezTo>
                      <a:pt x="13304" y="-2226"/>
                      <a:pt x="-1078" y="-2322"/>
                      <a:pt x="65" y="6822"/>
                    </a:cubicBezTo>
                    <a:cubicBezTo>
                      <a:pt x="4541" y="43589"/>
                      <a:pt x="11018" y="80070"/>
                      <a:pt x="19496" y="116074"/>
                    </a:cubicBezTo>
                    <a:cubicBezTo>
                      <a:pt x="21591" y="125028"/>
                      <a:pt x="35117" y="121218"/>
                      <a:pt x="33307" y="112264"/>
                    </a:cubicBezTo>
                    <a:cubicBezTo>
                      <a:pt x="30735" y="99977"/>
                      <a:pt x="31116" y="87213"/>
                      <a:pt x="34545" y="75117"/>
                    </a:cubicBezTo>
                    <a:cubicBezTo>
                      <a:pt x="36831" y="67211"/>
                      <a:pt x="42165" y="53209"/>
                      <a:pt x="53024" y="57305"/>
                    </a:cubicBezTo>
                    <a:cubicBezTo>
                      <a:pt x="62453" y="60924"/>
                      <a:pt x="67597" y="72640"/>
                      <a:pt x="70645" y="81498"/>
                    </a:cubicBezTo>
                    <a:cubicBezTo>
                      <a:pt x="75026" y="94548"/>
                      <a:pt x="77789" y="108073"/>
                      <a:pt x="78836" y="121884"/>
                    </a:cubicBezTo>
                    <a:cubicBezTo>
                      <a:pt x="79503" y="131028"/>
                      <a:pt x="93791" y="131028"/>
                      <a:pt x="93124" y="121884"/>
                    </a:cubicBezTo>
                    <a:cubicBezTo>
                      <a:pt x="91790" y="104454"/>
                      <a:pt x="88552" y="86737"/>
                      <a:pt x="81789" y="70640"/>
                    </a:cubicBezTo>
                    <a:cubicBezTo>
                      <a:pt x="76646" y="58257"/>
                      <a:pt x="66835" y="44637"/>
                      <a:pt x="52547" y="426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3964060" y="4701267"/>
                <a:ext cx="47625" cy="200025"/>
              </a:xfrm>
              <a:custGeom>
                <a:avLst/>
                <a:gdLst/>
                <a:ahLst/>
                <a:cxnLst/>
                <a:rect l="l" t="t" r="r" b="b"/>
                <a:pathLst>
                  <a:path w="47625" h="200025" extrusionOk="0">
                    <a:moveTo>
                      <a:pt x="1839" y="12341"/>
                    </a:moveTo>
                    <a:cubicBezTo>
                      <a:pt x="46225" y="64062"/>
                      <a:pt x="48035" y="144357"/>
                      <a:pt x="7649" y="198840"/>
                    </a:cubicBezTo>
                    <a:cubicBezTo>
                      <a:pt x="2125" y="206270"/>
                      <a:pt x="14602" y="213318"/>
                      <a:pt x="20032" y="206079"/>
                    </a:cubicBezTo>
                    <a:cubicBezTo>
                      <a:pt x="64418" y="146262"/>
                      <a:pt x="60227" y="58537"/>
                      <a:pt x="11935" y="2340"/>
                    </a:cubicBezTo>
                    <a:cubicBezTo>
                      <a:pt x="5935" y="-4614"/>
                      <a:pt x="-4162" y="5483"/>
                      <a:pt x="1839" y="12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4042377" y="4794151"/>
                <a:ext cx="47625" cy="9525"/>
              </a:xfrm>
              <a:custGeom>
                <a:avLst/>
                <a:gdLst/>
                <a:ahLst/>
                <a:cxnLst/>
                <a:rect l="l" t="t" r="r" b="b"/>
                <a:pathLst>
                  <a:path w="47625" h="9525" extrusionOk="0">
                    <a:moveTo>
                      <a:pt x="47346" y="229"/>
                    </a:moveTo>
                    <a:cubicBezTo>
                      <a:pt x="34297" y="3372"/>
                      <a:pt x="21153" y="4134"/>
                      <a:pt x="7151" y="2610"/>
                    </a:cubicBezTo>
                    <a:cubicBezTo>
                      <a:pt x="3436" y="2229"/>
                      <a:pt x="-183" y="6229"/>
                      <a:pt x="7" y="9754"/>
                    </a:cubicBezTo>
                    <a:cubicBezTo>
                      <a:pt x="198" y="13945"/>
                      <a:pt x="3150" y="16421"/>
                      <a:pt x="7151" y="16897"/>
                    </a:cubicBezTo>
                    <a:cubicBezTo>
                      <a:pt x="21819" y="18517"/>
                      <a:pt x="36774" y="17374"/>
                      <a:pt x="51156" y="13945"/>
                    </a:cubicBezTo>
                    <a:cubicBezTo>
                      <a:pt x="54776" y="13087"/>
                      <a:pt x="57348" y="8706"/>
                      <a:pt x="56109" y="5182"/>
                    </a:cubicBezTo>
                    <a:cubicBezTo>
                      <a:pt x="54871" y="1372"/>
                      <a:pt x="51252" y="-724"/>
                      <a:pt x="47346"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4107098" y="4735364"/>
                <a:ext cx="104775" cy="133350"/>
              </a:xfrm>
              <a:custGeom>
                <a:avLst/>
                <a:gdLst/>
                <a:ahLst/>
                <a:cxnLst/>
                <a:rect l="l" t="t" r="r" b="b"/>
                <a:pathLst>
                  <a:path w="104775" h="133350" extrusionOk="0">
                    <a:moveTo>
                      <a:pt x="101403" y="127595"/>
                    </a:moveTo>
                    <a:lnTo>
                      <a:pt x="24822" y="121785"/>
                    </a:lnTo>
                    <a:cubicBezTo>
                      <a:pt x="47301" y="103592"/>
                      <a:pt x="72351" y="86543"/>
                      <a:pt x="78828" y="56539"/>
                    </a:cubicBezTo>
                    <a:cubicBezTo>
                      <a:pt x="81972" y="41966"/>
                      <a:pt x="80448" y="26154"/>
                      <a:pt x="70923" y="14248"/>
                    </a:cubicBezTo>
                    <a:cubicBezTo>
                      <a:pt x="62350" y="3389"/>
                      <a:pt x="48729" y="-1373"/>
                      <a:pt x="35204" y="341"/>
                    </a:cubicBezTo>
                    <a:cubicBezTo>
                      <a:pt x="19773" y="2246"/>
                      <a:pt x="6724" y="11390"/>
                      <a:pt x="819" y="25964"/>
                    </a:cubicBezTo>
                    <a:cubicBezTo>
                      <a:pt x="-2610" y="34441"/>
                      <a:pt x="11201" y="38156"/>
                      <a:pt x="14630" y="29774"/>
                    </a:cubicBezTo>
                    <a:cubicBezTo>
                      <a:pt x="19107" y="18629"/>
                      <a:pt x="32918" y="12914"/>
                      <a:pt x="44348" y="14438"/>
                    </a:cubicBezTo>
                    <a:cubicBezTo>
                      <a:pt x="59207" y="16439"/>
                      <a:pt x="66446" y="30250"/>
                      <a:pt x="66065" y="44156"/>
                    </a:cubicBezTo>
                    <a:cubicBezTo>
                      <a:pt x="65208" y="81399"/>
                      <a:pt x="25965" y="100354"/>
                      <a:pt x="2152" y="122547"/>
                    </a:cubicBezTo>
                    <a:cubicBezTo>
                      <a:pt x="-2706" y="127024"/>
                      <a:pt x="1390" y="134263"/>
                      <a:pt x="7200" y="134739"/>
                    </a:cubicBezTo>
                    <a:cubicBezTo>
                      <a:pt x="38633" y="137120"/>
                      <a:pt x="70065" y="139502"/>
                      <a:pt x="101498" y="141883"/>
                    </a:cubicBezTo>
                    <a:cubicBezTo>
                      <a:pt x="110642" y="142550"/>
                      <a:pt x="110642" y="128262"/>
                      <a:pt x="101498" y="127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4224748" y="4774525"/>
                <a:ext cx="76200" cy="104775"/>
              </a:xfrm>
              <a:custGeom>
                <a:avLst/>
                <a:gdLst/>
                <a:ahLst/>
                <a:cxnLst/>
                <a:rect l="l" t="t" r="r" b="b"/>
                <a:pathLst>
                  <a:path w="76200" h="104775" extrusionOk="0">
                    <a:moveTo>
                      <a:pt x="47665" y="41286"/>
                    </a:moveTo>
                    <a:cubicBezTo>
                      <a:pt x="52522" y="31189"/>
                      <a:pt x="57380" y="20998"/>
                      <a:pt x="62238" y="10901"/>
                    </a:cubicBezTo>
                    <a:cubicBezTo>
                      <a:pt x="66238" y="2614"/>
                      <a:pt x="53856" y="-4625"/>
                      <a:pt x="49855" y="3662"/>
                    </a:cubicBezTo>
                    <a:cubicBezTo>
                      <a:pt x="45569" y="12711"/>
                      <a:pt x="41188" y="21664"/>
                      <a:pt x="36901" y="30713"/>
                    </a:cubicBezTo>
                    <a:cubicBezTo>
                      <a:pt x="28710" y="22617"/>
                      <a:pt x="20423" y="14521"/>
                      <a:pt x="12232" y="6329"/>
                    </a:cubicBezTo>
                    <a:cubicBezTo>
                      <a:pt x="5659" y="-148"/>
                      <a:pt x="-4437" y="9949"/>
                      <a:pt x="2135" y="16426"/>
                    </a:cubicBezTo>
                    <a:cubicBezTo>
                      <a:pt x="11565" y="25760"/>
                      <a:pt x="20995" y="34999"/>
                      <a:pt x="30329" y="44334"/>
                    </a:cubicBezTo>
                    <a:cubicBezTo>
                      <a:pt x="20900" y="63955"/>
                      <a:pt x="11565" y="83577"/>
                      <a:pt x="2135" y="103103"/>
                    </a:cubicBezTo>
                    <a:cubicBezTo>
                      <a:pt x="-1865" y="111390"/>
                      <a:pt x="10517" y="118629"/>
                      <a:pt x="14518" y="110342"/>
                    </a:cubicBezTo>
                    <a:cubicBezTo>
                      <a:pt x="23376" y="91864"/>
                      <a:pt x="32234" y="73385"/>
                      <a:pt x="41092" y="54907"/>
                    </a:cubicBezTo>
                    <a:cubicBezTo>
                      <a:pt x="48808" y="62527"/>
                      <a:pt x="56428" y="70051"/>
                      <a:pt x="64143" y="77671"/>
                    </a:cubicBezTo>
                    <a:cubicBezTo>
                      <a:pt x="70715" y="84148"/>
                      <a:pt x="80812" y="74052"/>
                      <a:pt x="74239" y="67575"/>
                    </a:cubicBezTo>
                    <a:cubicBezTo>
                      <a:pt x="65381" y="58812"/>
                      <a:pt x="56523" y="50049"/>
                      <a:pt x="47570" y="41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4327749" y="4778722"/>
                <a:ext cx="47625" cy="142875"/>
              </a:xfrm>
              <a:custGeom>
                <a:avLst/>
                <a:gdLst/>
                <a:ahLst/>
                <a:cxnLst/>
                <a:rect l="l" t="t" r="r" b="b"/>
                <a:pathLst>
                  <a:path w="47625" h="142875" extrusionOk="0">
                    <a:moveTo>
                      <a:pt x="49153" y="78237"/>
                    </a:moveTo>
                    <a:cubicBezTo>
                      <a:pt x="38771" y="78237"/>
                      <a:pt x="28388" y="78047"/>
                      <a:pt x="18101" y="77951"/>
                    </a:cubicBezTo>
                    <a:cubicBezTo>
                      <a:pt x="17911" y="75189"/>
                      <a:pt x="17625" y="72332"/>
                      <a:pt x="17339" y="69569"/>
                    </a:cubicBezTo>
                    <a:cubicBezTo>
                      <a:pt x="16482" y="57663"/>
                      <a:pt x="15625" y="45757"/>
                      <a:pt x="15053" y="33851"/>
                    </a:cubicBezTo>
                    <a:cubicBezTo>
                      <a:pt x="14768" y="28898"/>
                      <a:pt x="14101" y="23278"/>
                      <a:pt x="16006" y="18611"/>
                    </a:cubicBezTo>
                    <a:cubicBezTo>
                      <a:pt x="16577" y="17182"/>
                      <a:pt x="20864" y="11753"/>
                      <a:pt x="22959" y="14610"/>
                    </a:cubicBezTo>
                    <a:cubicBezTo>
                      <a:pt x="28198" y="22040"/>
                      <a:pt x="40580" y="14896"/>
                      <a:pt x="35342" y="7371"/>
                    </a:cubicBezTo>
                    <a:cubicBezTo>
                      <a:pt x="29055" y="-1582"/>
                      <a:pt x="16673" y="-2344"/>
                      <a:pt x="8481" y="4895"/>
                    </a:cubicBezTo>
                    <a:cubicBezTo>
                      <a:pt x="-2282" y="14420"/>
                      <a:pt x="671" y="31374"/>
                      <a:pt x="1433" y="44042"/>
                    </a:cubicBezTo>
                    <a:cubicBezTo>
                      <a:pt x="2099" y="55568"/>
                      <a:pt x="3147" y="67188"/>
                      <a:pt x="4004" y="78713"/>
                    </a:cubicBezTo>
                    <a:cubicBezTo>
                      <a:pt x="1623" y="79952"/>
                      <a:pt x="-91" y="82333"/>
                      <a:pt x="4" y="85000"/>
                    </a:cubicBezTo>
                    <a:cubicBezTo>
                      <a:pt x="99" y="88143"/>
                      <a:pt x="2099" y="90715"/>
                      <a:pt x="4957" y="91667"/>
                    </a:cubicBezTo>
                    <a:cubicBezTo>
                      <a:pt x="6481" y="108527"/>
                      <a:pt x="8195" y="125291"/>
                      <a:pt x="10196" y="142055"/>
                    </a:cubicBezTo>
                    <a:cubicBezTo>
                      <a:pt x="11243" y="151103"/>
                      <a:pt x="25531" y="151199"/>
                      <a:pt x="24483" y="142055"/>
                    </a:cubicBezTo>
                    <a:cubicBezTo>
                      <a:pt x="22483" y="125481"/>
                      <a:pt x="20864" y="108908"/>
                      <a:pt x="19340" y="92239"/>
                    </a:cubicBezTo>
                    <a:cubicBezTo>
                      <a:pt x="29246" y="92239"/>
                      <a:pt x="39247" y="92429"/>
                      <a:pt x="49153" y="92525"/>
                    </a:cubicBezTo>
                    <a:cubicBezTo>
                      <a:pt x="52868" y="92525"/>
                      <a:pt x="56487" y="89191"/>
                      <a:pt x="56297" y="85381"/>
                    </a:cubicBezTo>
                    <a:cubicBezTo>
                      <a:pt x="56106" y="81476"/>
                      <a:pt x="53153" y="78237"/>
                      <a:pt x="49153" y="78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4409154" y="4740432"/>
                <a:ext cx="57150" cy="114300"/>
              </a:xfrm>
              <a:custGeom>
                <a:avLst/>
                <a:gdLst/>
                <a:ahLst/>
                <a:cxnLst/>
                <a:rect l="l" t="t" r="r" b="b"/>
                <a:pathLst>
                  <a:path w="57150" h="114300" extrusionOk="0">
                    <a:moveTo>
                      <a:pt x="58426" y="66520"/>
                    </a:moveTo>
                    <a:cubicBezTo>
                      <a:pt x="52521" y="65949"/>
                      <a:pt x="46615" y="65663"/>
                      <a:pt x="40710" y="65663"/>
                    </a:cubicBezTo>
                    <a:cubicBezTo>
                      <a:pt x="36233" y="46423"/>
                      <a:pt x="33852" y="26706"/>
                      <a:pt x="33661" y="6894"/>
                    </a:cubicBezTo>
                    <a:cubicBezTo>
                      <a:pt x="33566" y="-2250"/>
                      <a:pt x="19279" y="-2345"/>
                      <a:pt x="19374" y="6894"/>
                    </a:cubicBezTo>
                    <a:cubicBezTo>
                      <a:pt x="19564" y="25658"/>
                      <a:pt x="21565" y="44422"/>
                      <a:pt x="25375" y="62710"/>
                    </a:cubicBezTo>
                    <a:cubicBezTo>
                      <a:pt x="25565" y="63758"/>
                      <a:pt x="25946" y="64901"/>
                      <a:pt x="26137" y="65949"/>
                    </a:cubicBezTo>
                    <a:cubicBezTo>
                      <a:pt x="19183" y="66330"/>
                      <a:pt x="12135" y="66997"/>
                      <a:pt x="5182" y="68140"/>
                    </a:cubicBezTo>
                    <a:cubicBezTo>
                      <a:pt x="1372" y="68711"/>
                      <a:pt x="-724" y="73474"/>
                      <a:pt x="229" y="76903"/>
                    </a:cubicBezTo>
                    <a:cubicBezTo>
                      <a:pt x="1372" y="80998"/>
                      <a:pt x="5182" y="82522"/>
                      <a:pt x="8992" y="81856"/>
                    </a:cubicBezTo>
                    <a:cubicBezTo>
                      <a:pt x="15850" y="80808"/>
                      <a:pt x="22708" y="80236"/>
                      <a:pt x="29566" y="79951"/>
                    </a:cubicBezTo>
                    <a:cubicBezTo>
                      <a:pt x="30232" y="82618"/>
                      <a:pt x="30994" y="85189"/>
                      <a:pt x="31661" y="87856"/>
                    </a:cubicBezTo>
                    <a:cubicBezTo>
                      <a:pt x="32709" y="91952"/>
                      <a:pt x="35185" y="100715"/>
                      <a:pt x="30709" y="103668"/>
                    </a:cubicBezTo>
                    <a:cubicBezTo>
                      <a:pt x="23089" y="108716"/>
                      <a:pt x="30232" y="121099"/>
                      <a:pt x="37948" y="116050"/>
                    </a:cubicBezTo>
                    <a:cubicBezTo>
                      <a:pt x="50711" y="107668"/>
                      <a:pt x="47854" y="92905"/>
                      <a:pt x="44234" y="79855"/>
                    </a:cubicBezTo>
                    <a:cubicBezTo>
                      <a:pt x="48901" y="80046"/>
                      <a:pt x="53569" y="80236"/>
                      <a:pt x="58236" y="80713"/>
                    </a:cubicBezTo>
                    <a:cubicBezTo>
                      <a:pt x="62046" y="81094"/>
                      <a:pt x="65380" y="77188"/>
                      <a:pt x="65380" y="73569"/>
                    </a:cubicBezTo>
                    <a:cubicBezTo>
                      <a:pt x="65380" y="69378"/>
                      <a:pt x="62046" y="66806"/>
                      <a:pt x="58236" y="664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4527961" y="4741373"/>
                <a:ext cx="85725" cy="123825"/>
              </a:xfrm>
              <a:custGeom>
                <a:avLst/>
                <a:gdLst/>
                <a:ahLst/>
                <a:cxnLst/>
                <a:rect l="l" t="t" r="r" b="b"/>
                <a:pathLst>
                  <a:path w="85725" h="123825" extrusionOk="0">
                    <a:moveTo>
                      <a:pt x="74779" y="67866"/>
                    </a:moveTo>
                    <a:cubicBezTo>
                      <a:pt x="67254" y="61294"/>
                      <a:pt x="58015" y="57674"/>
                      <a:pt x="48395" y="55293"/>
                    </a:cubicBezTo>
                    <a:cubicBezTo>
                      <a:pt x="52871" y="51007"/>
                      <a:pt x="56872" y="46339"/>
                      <a:pt x="59539" y="40624"/>
                    </a:cubicBezTo>
                    <a:cubicBezTo>
                      <a:pt x="63920" y="30909"/>
                      <a:pt x="64301" y="18907"/>
                      <a:pt x="57729" y="10144"/>
                    </a:cubicBezTo>
                    <a:cubicBezTo>
                      <a:pt x="44204" y="-7763"/>
                      <a:pt x="19153" y="1667"/>
                      <a:pt x="3437" y="10811"/>
                    </a:cubicBezTo>
                    <a:cubicBezTo>
                      <a:pt x="-4469" y="15478"/>
                      <a:pt x="2675" y="27766"/>
                      <a:pt x="10676" y="23194"/>
                    </a:cubicBezTo>
                    <a:cubicBezTo>
                      <a:pt x="19153" y="18241"/>
                      <a:pt x="36869" y="8430"/>
                      <a:pt x="45632" y="17764"/>
                    </a:cubicBezTo>
                    <a:cubicBezTo>
                      <a:pt x="50300" y="22717"/>
                      <a:pt x="48966" y="30814"/>
                      <a:pt x="45918" y="36243"/>
                    </a:cubicBezTo>
                    <a:cubicBezTo>
                      <a:pt x="42013" y="43196"/>
                      <a:pt x="35250" y="48340"/>
                      <a:pt x="29059" y="53197"/>
                    </a:cubicBezTo>
                    <a:cubicBezTo>
                      <a:pt x="24773" y="56436"/>
                      <a:pt x="24011" y="65008"/>
                      <a:pt x="30773" y="66247"/>
                    </a:cubicBezTo>
                    <a:cubicBezTo>
                      <a:pt x="41346" y="68152"/>
                      <a:pt x="52395" y="69961"/>
                      <a:pt x="61634" y="75772"/>
                    </a:cubicBezTo>
                    <a:cubicBezTo>
                      <a:pt x="69159" y="80534"/>
                      <a:pt x="76112" y="90059"/>
                      <a:pt x="73255" y="99394"/>
                    </a:cubicBezTo>
                    <a:cubicBezTo>
                      <a:pt x="70683" y="107395"/>
                      <a:pt x="61825" y="112157"/>
                      <a:pt x="53919" y="113205"/>
                    </a:cubicBezTo>
                    <a:cubicBezTo>
                      <a:pt x="41727" y="114824"/>
                      <a:pt x="29345" y="109681"/>
                      <a:pt x="18200" y="105490"/>
                    </a:cubicBezTo>
                    <a:cubicBezTo>
                      <a:pt x="9628" y="102251"/>
                      <a:pt x="5913" y="116062"/>
                      <a:pt x="14390" y="119301"/>
                    </a:cubicBezTo>
                    <a:cubicBezTo>
                      <a:pt x="28678" y="124730"/>
                      <a:pt x="44013" y="130064"/>
                      <a:pt x="59539" y="126635"/>
                    </a:cubicBezTo>
                    <a:cubicBezTo>
                      <a:pt x="71731" y="123968"/>
                      <a:pt x="83351" y="115491"/>
                      <a:pt x="86971" y="103204"/>
                    </a:cubicBezTo>
                    <a:cubicBezTo>
                      <a:pt x="90781" y="90345"/>
                      <a:pt x="84590" y="76534"/>
                      <a:pt x="74874" y="67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4619568" y="4760710"/>
                <a:ext cx="95250" cy="123825"/>
              </a:xfrm>
              <a:custGeom>
                <a:avLst/>
                <a:gdLst/>
                <a:ahLst/>
                <a:cxnLst/>
                <a:rect l="l" t="t" r="r" b="b"/>
                <a:pathLst>
                  <a:path w="95250" h="123825" extrusionOk="0">
                    <a:moveTo>
                      <a:pt x="53752" y="51100"/>
                    </a:moveTo>
                    <a:cubicBezTo>
                      <a:pt x="61182" y="37384"/>
                      <a:pt x="68992" y="23859"/>
                      <a:pt x="77184" y="10619"/>
                    </a:cubicBezTo>
                    <a:cubicBezTo>
                      <a:pt x="82042" y="2808"/>
                      <a:pt x="69659" y="-4431"/>
                      <a:pt x="64801" y="3380"/>
                    </a:cubicBezTo>
                    <a:cubicBezTo>
                      <a:pt x="57562" y="15096"/>
                      <a:pt x="50609" y="27097"/>
                      <a:pt x="43942" y="39194"/>
                    </a:cubicBezTo>
                    <a:cubicBezTo>
                      <a:pt x="33559" y="26621"/>
                      <a:pt x="22986" y="14238"/>
                      <a:pt x="12033" y="2237"/>
                    </a:cubicBezTo>
                    <a:cubicBezTo>
                      <a:pt x="5842" y="-4526"/>
                      <a:pt x="-4255" y="5571"/>
                      <a:pt x="1936" y="12333"/>
                    </a:cubicBezTo>
                    <a:cubicBezTo>
                      <a:pt x="13938" y="25478"/>
                      <a:pt x="25368" y="38908"/>
                      <a:pt x="36607" y="52719"/>
                    </a:cubicBezTo>
                    <a:cubicBezTo>
                      <a:pt x="25463" y="73674"/>
                      <a:pt x="15176" y="95010"/>
                      <a:pt x="5842" y="116823"/>
                    </a:cubicBezTo>
                    <a:cubicBezTo>
                      <a:pt x="4317" y="120442"/>
                      <a:pt x="4794" y="124443"/>
                      <a:pt x="8413" y="126633"/>
                    </a:cubicBezTo>
                    <a:cubicBezTo>
                      <a:pt x="11366" y="128443"/>
                      <a:pt x="16700" y="127586"/>
                      <a:pt x="18224" y="124062"/>
                    </a:cubicBezTo>
                    <a:cubicBezTo>
                      <a:pt x="26892" y="103869"/>
                      <a:pt x="36226" y="84152"/>
                      <a:pt x="46418" y="64721"/>
                    </a:cubicBezTo>
                    <a:cubicBezTo>
                      <a:pt x="59277" y="81104"/>
                      <a:pt x="71659" y="97868"/>
                      <a:pt x="83470" y="115108"/>
                    </a:cubicBezTo>
                    <a:cubicBezTo>
                      <a:pt x="88614" y="122633"/>
                      <a:pt x="100996" y="115489"/>
                      <a:pt x="95853" y="107869"/>
                    </a:cubicBezTo>
                    <a:cubicBezTo>
                      <a:pt x="82613" y="88438"/>
                      <a:pt x="68516" y="69483"/>
                      <a:pt x="53848" y="511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4702192" y="4715710"/>
                <a:ext cx="47625" cy="47625"/>
              </a:xfrm>
              <a:custGeom>
                <a:avLst/>
                <a:gdLst/>
                <a:ahLst/>
                <a:cxnLst/>
                <a:rect l="l" t="t" r="r" b="b"/>
                <a:pathLst>
                  <a:path w="47625" h="47625" extrusionOk="0">
                    <a:moveTo>
                      <a:pt x="48662" y="39426"/>
                    </a:moveTo>
                    <a:cubicBezTo>
                      <a:pt x="43900" y="39807"/>
                      <a:pt x="39042" y="39807"/>
                      <a:pt x="34375" y="39141"/>
                    </a:cubicBezTo>
                    <a:cubicBezTo>
                      <a:pt x="34184" y="39141"/>
                      <a:pt x="33994" y="39141"/>
                      <a:pt x="33898" y="39141"/>
                    </a:cubicBezTo>
                    <a:cubicBezTo>
                      <a:pt x="33232" y="39045"/>
                      <a:pt x="32660" y="38950"/>
                      <a:pt x="31994" y="38855"/>
                    </a:cubicBezTo>
                    <a:cubicBezTo>
                      <a:pt x="30850" y="38664"/>
                      <a:pt x="29707" y="38379"/>
                      <a:pt x="28660" y="38093"/>
                    </a:cubicBezTo>
                    <a:cubicBezTo>
                      <a:pt x="28564" y="38093"/>
                      <a:pt x="28374" y="38093"/>
                      <a:pt x="28279" y="37998"/>
                    </a:cubicBezTo>
                    <a:cubicBezTo>
                      <a:pt x="29612" y="35616"/>
                      <a:pt x="31136" y="33426"/>
                      <a:pt x="32660" y="31235"/>
                    </a:cubicBezTo>
                    <a:cubicBezTo>
                      <a:pt x="35804" y="26568"/>
                      <a:pt x="39042" y="21043"/>
                      <a:pt x="38375" y="15138"/>
                    </a:cubicBezTo>
                    <a:cubicBezTo>
                      <a:pt x="37423" y="6660"/>
                      <a:pt x="31136" y="1231"/>
                      <a:pt x="22945" y="183"/>
                    </a:cubicBezTo>
                    <a:cubicBezTo>
                      <a:pt x="16277" y="-674"/>
                      <a:pt x="9610" y="1612"/>
                      <a:pt x="3514" y="4184"/>
                    </a:cubicBezTo>
                    <a:cubicBezTo>
                      <a:pt x="85" y="5613"/>
                      <a:pt x="-963" y="11042"/>
                      <a:pt x="942" y="13995"/>
                    </a:cubicBezTo>
                    <a:cubicBezTo>
                      <a:pt x="3228" y="17614"/>
                      <a:pt x="7038" y="18090"/>
                      <a:pt x="10753" y="16566"/>
                    </a:cubicBezTo>
                    <a:cubicBezTo>
                      <a:pt x="8943" y="17328"/>
                      <a:pt x="11229" y="16376"/>
                      <a:pt x="11515" y="16281"/>
                    </a:cubicBezTo>
                    <a:cubicBezTo>
                      <a:pt x="11991" y="16090"/>
                      <a:pt x="12562" y="15900"/>
                      <a:pt x="13134" y="15709"/>
                    </a:cubicBezTo>
                    <a:cubicBezTo>
                      <a:pt x="14372" y="15328"/>
                      <a:pt x="15611" y="14947"/>
                      <a:pt x="16944" y="14661"/>
                    </a:cubicBezTo>
                    <a:cubicBezTo>
                      <a:pt x="17230" y="14661"/>
                      <a:pt x="18658" y="14376"/>
                      <a:pt x="18563" y="14376"/>
                    </a:cubicBezTo>
                    <a:cubicBezTo>
                      <a:pt x="18849" y="14376"/>
                      <a:pt x="19135" y="14376"/>
                      <a:pt x="19420" y="14376"/>
                    </a:cubicBezTo>
                    <a:cubicBezTo>
                      <a:pt x="20087" y="14376"/>
                      <a:pt x="20849" y="14376"/>
                      <a:pt x="21516" y="14376"/>
                    </a:cubicBezTo>
                    <a:cubicBezTo>
                      <a:pt x="21706" y="14376"/>
                      <a:pt x="21802" y="14376"/>
                      <a:pt x="21992" y="14376"/>
                    </a:cubicBezTo>
                    <a:cubicBezTo>
                      <a:pt x="22278" y="14376"/>
                      <a:pt x="22659" y="14566"/>
                      <a:pt x="22945" y="14661"/>
                    </a:cubicBezTo>
                    <a:cubicBezTo>
                      <a:pt x="23040" y="14661"/>
                      <a:pt x="23135" y="14757"/>
                      <a:pt x="23421" y="14947"/>
                    </a:cubicBezTo>
                    <a:cubicBezTo>
                      <a:pt x="23421" y="14947"/>
                      <a:pt x="23421" y="14947"/>
                      <a:pt x="23421" y="14947"/>
                    </a:cubicBezTo>
                    <a:cubicBezTo>
                      <a:pt x="23421" y="14947"/>
                      <a:pt x="23516" y="15042"/>
                      <a:pt x="23707" y="15233"/>
                    </a:cubicBezTo>
                    <a:cubicBezTo>
                      <a:pt x="23707" y="15233"/>
                      <a:pt x="23707" y="15233"/>
                      <a:pt x="23707" y="15233"/>
                    </a:cubicBezTo>
                    <a:cubicBezTo>
                      <a:pt x="23707" y="15233"/>
                      <a:pt x="23707" y="15233"/>
                      <a:pt x="23707" y="15233"/>
                    </a:cubicBezTo>
                    <a:cubicBezTo>
                      <a:pt x="23707" y="15328"/>
                      <a:pt x="23897" y="15519"/>
                      <a:pt x="23897" y="15614"/>
                    </a:cubicBezTo>
                    <a:cubicBezTo>
                      <a:pt x="23897" y="15614"/>
                      <a:pt x="23897" y="15709"/>
                      <a:pt x="23897" y="15804"/>
                    </a:cubicBezTo>
                    <a:cubicBezTo>
                      <a:pt x="23897" y="16090"/>
                      <a:pt x="23897" y="16471"/>
                      <a:pt x="23897" y="16662"/>
                    </a:cubicBezTo>
                    <a:cubicBezTo>
                      <a:pt x="23897" y="16662"/>
                      <a:pt x="23897" y="16662"/>
                      <a:pt x="23897" y="16662"/>
                    </a:cubicBezTo>
                    <a:cubicBezTo>
                      <a:pt x="23802" y="17043"/>
                      <a:pt x="23612" y="17519"/>
                      <a:pt x="23516" y="17900"/>
                    </a:cubicBezTo>
                    <a:cubicBezTo>
                      <a:pt x="23516" y="17995"/>
                      <a:pt x="23516" y="17900"/>
                      <a:pt x="23516" y="17995"/>
                    </a:cubicBezTo>
                    <a:cubicBezTo>
                      <a:pt x="23516" y="18090"/>
                      <a:pt x="23516" y="17995"/>
                      <a:pt x="23421" y="18281"/>
                    </a:cubicBezTo>
                    <a:cubicBezTo>
                      <a:pt x="22945" y="19329"/>
                      <a:pt x="22373" y="20281"/>
                      <a:pt x="21802" y="21234"/>
                    </a:cubicBezTo>
                    <a:cubicBezTo>
                      <a:pt x="20563" y="23234"/>
                      <a:pt x="19135" y="25234"/>
                      <a:pt x="17801" y="27139"/>
                    </a:cubicBezTo>
                    <a:cubicBezTo>
                      <a:pt x="14753" y="31806"/>
                      <a:pt x="12277" y="36855"/>
                      <a:pt x="12086" y="42474"/>
                    </a:cubicBezTo>
                    <a:cubicBezTo>
                      <a:pt x="11991" y="45808"/>
                      <a:pt x="14372" y="48285"/>
                      <a:pt x="17325" y="49332"/>
                    </a:cubicBezTo>
                    <a:cubicBezTo>
                      <a:pt x="27231" y="52857"/>
                      <a:pt x="37994" y="54285"/>
                      <a:pt x="48472" y="53428"/>
                    </a:cubicBezTo>
                    <a:cubicBezTo>
                      <a:pt x="52187" y="53142"/>
                      <a:pt x="55806" y="50380"/>
                      <a:pt x="55615" y="46284"/>
                    </a:cubicBezTo>
                    <a:cubicBezTo>
                      <a:pt x="55425" y="42665"/>
                      <a:pt x="52472" y="38855"/>
                      <a:pt x="48472" y="391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4797745" y="4736618"/>
                <a:ext cx="47625" cy="152400"/>
              </a:xfrm>
              <a:custGeom>
                <a:avLst/>
                <a:gdLst/>
                <a:ahLst/>
                <a:cxnLst/>
                <a:rect l="l" t="t" r="r" b="b"/>
                <a:pathLst>
                  <a:path w="47625" h="152400" extrusionOk="0">
                    <a:moveTo>
                      <a:pt x="15783" y="77288"/>
                    </a:moveTo>
                    <a:cubicBezTo>
                      <a:pt x="11211" y="54428"/>
                      <a:pt x="16069" y="29091"/>
                      <a:pt x="32738" y="12232"/>
                    </a:cubicBezTo>
                    <a:cubicBezTo>
                      <a:pt x="39215" y="5660"/>
                      <a:pt x="29118" y="-4437"/>
                      <a:pt x="22641" y="2135"/>
                    </a:cubicBezTo>
                    <a:cubicBezTo>
                      <a:pt x="3210" y="21757"/>
                      <a:pt x="-2886" y="50141"/>
                      <a:pt x="1210" y="76811"/>
                    </a:cubicBezTo>
                    <a:cubicBezTo>
                      <a:pt x="5877" y="106720"/>
                      <a:pt x="23499" y="132723"/>
                      <a:pt x="42644" y="155393"/>
                    </a:cubicBezTo>
                    <a:cubicBezTo>
                      <a:pt x="48549" y="162441"/>
                      <a:pt x="58646" y="152249"/>
                      <a:pt x="52740" y="145296"/>
                    </a:cubicBezTo>
                    <a:cubicBezTo>
                      <a:pt x="35976" y="125484"/>
                      <a:pt x="20927" y="103100"/>
                      <a:pt x="15688" y="77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4858178" y="4763156"/>
                <a:ext cx="76200" cy="95250"/>
              </a:xfrm>
              <a:custGeom>
                <a:avLst/>
                <a:gdLst/>
                <a:ahLst/>
                <a:cxnLst/>
                <a:rect l="l" t="t" r="r" b="b"/>
                <a:pathLst>
                  <a:path w="76200" h="95250" extrusionOk="0">
                    <a:moveTo>
                      <a:pt x="61744" y="35510"/>
                    </a:moveTo>
                    <a:cubicBezTo>
                      <a:pt x="61554" y="25032"/>
                      <a:pt x="59554" y="14650"/>
                      <a:pt x="55648" y="5030"/>
                    </a:cubicBezTo>
                    <a:cubicBezTo>
                      <a:pt x="52600" y="-2495"/>
                      <a:pt x="43552" y="-971"/>
                      <a:pt x="42028" y="5601"/>
                    </a:cubicBezTo>
                    <a:cubicBezTo>
                      <a:pt x="35265" y="2744"/>
                      <a:pt x="27073" y="2744"/>
                      <a:pt x="20120" y="6268"/>
                    </a:cubicBezTo>
                    <a:cubicBezTo>
                      <a:pt x="2880" y="15126"/>
                      <a:pt x="308" y="35891"/>
                      <a:pt x="22" y="53226"/>
                    </a:cubicBezTo>
                    <a:cubicBezTo>
                      <a:pt x="-263" y="70085"/>
                      <a:pt x="1928" y="92183"/>
                      <a:pt x="21739" y="97136"/>
                    </a:cubicBezTo>
                    <a:cubicBezTo>
                      <a:pt x="40218" y="101804"/>
                      <a:pt x="51267" y="82373"/>
                      <a:pt x="56601" y="67418"/>
                    </a:cubicBezTo>
                    <a:cubicBezTo>
                      <a:pt x="58792" y="73419"/>
                      <a:pt x="61173" y="79420"/>
                      <a:pt x="63745" y="85325"/>
                    </a:cubicBezTo>
                    <a:cubicBezTo>
                      <a:pt x="65269" y="88850"/>
                      <a:pt x="70507" y="89707"/>
                      <a:pt x="73555" y="87897"/>
                    </a:cubicBezTo>
                    <a:cubicBezTo>
                      <a:pt x="77175" y="85802"/>
                      <a:pt x="77651" y="81706"/>
                      <a:pt x="76127" y="78086"/>
                    </a:cubicBezTo>
                    <a:cubicBezTo>
                      <a:pt x="70126" y="64370"/>
                      <a:pt x="65459" y="50083"/>
                      <a:pt x="61744" y="35510"/>
                    </a:cubicBezTo>
                    <a:close/>
                    <a:moveTo>
                      <a:pt x="46981" y="46844"/>
                    </a:moveTo>
                    <a:cubicBezTo>
                      <a:pt x="45552" y="58084"/>
                      <a:pt x="41551" y="72467"/>
                      <a:pt x="32979" y="80563"/>
                    </a:cubicBezTo>
                    <a:cubicBezTo>
                      <a:pt x="29169" y="84182"/>
                      <a:pt x="24787" y="84182"/>
                      <a:pt x="20787" y="80849"/>
                    </a:cubicBezTo>
                    <a:cubicBezTo>
                      <a:pt x="16120" y="76943"/>
                      <a:pt x="14691" y="70562"/>
                      <a:pt x="14310" y="64751"/>
                    </a:cubicBezTo>
                    <a:cubicBezTo>
                      <a:pt x="13834" y="57893"/>
                      <a:pt x="14024" y="50940"/>
                      <a:pt x="14500" y="44082"/>
                    </a:cubicBezTo>
                    <a:cubicBezTo>
                      <a:pt x="14977" y="37700"/>
                      <a:pt x="16120" y="31128"/>
                      <a:pt x="19644" y="25699"/>
                    </a:cubicBezTo>
                    <a:cubicBezTo>
                      <a:pt x="22311" y="21508"/>
                      <a:pt x="27073" y="17222"/>
                      <a:pt x="32407" y="17412"/>
                    </a:cubicBezTo>
                    <a:cubicBezTo>
                      <a:pt x="36598" y="17603"/>
                      <a:pt x="41266" y="20555"/>
                      <a:pt x="41361" y="25032"/>
                    </a:cubicBezTo>
                    <a:cubicBezTo>
                      <a:pt x="41361" y="28461"/>
                      <a:pt x="43456" y="30652"/>
                      <a:pt x="46028" y="31509"/>
                    </a:cubicBezTo>
                    <a:cubicBezTo>
                      <a:pt x="46504" y="33414"/>
                      <a:pt x="46981" y="35319"/>
                      <a:pt x="47457" y="37224"/>
                    </a:cubicBezTo>
                    <a:cubicBezTo>
                      <a:pt x="47457" y="40463"/>
                      <a:pt x="47266" y="43701"/>
                      <a:pt x="46886" y="468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4934635" y="4736151"/>
                <a:ext cx="66675" cy="123825"/>
              </a:xfrm>
              <a:custGeom>
                <a:avLst/>
                <a:gdLst/>
                <a:ahLst/>
                <a:cxnLst/>
                <a:rect l="l" t="t" r="r" b="b"/>
                <a:pathLst>
                  <a:path w="66675" h="123825" extrusionOk="0">
                    <a:moveTo>
                      <a:pt x="25960" y="47370"/>
                    </a:moveTo>
                    <a:cubicBezTo>
                      <a:pt x="24721" y="48608"/>
                      <a:pt x="23769" y="49942"/>
                      <a:pt x="22721" y="51275"/>
                    </a:cubicBezTo>
                    <a:cubicBezTo>
                      <a:pt x="19769" y="35940"/>
                      <a:pt x="16911" y="20605"/>
                      <a:pt x="13958" y="5174"/>
                    </a:cubicBezTo>
                    <a:cubicBezTo>
                      <a:pt x="12244" y="-3875"/>
                      <a:pt x="-1568" y="-65"/>
                      <a:pt x="147" y="8984"/>
                    </a:cubicBezTo>
                    <a:cubicBezTo>
                      <a:pt x="5957" y="39464"/>
                      <a:pt x="11672" y="69944"/>
                      <a:pt x="17482" y="100329"/>
                    </a:cubicBezTo>
                    <a:cubicBezTo>
                      <a:pt x="19197" y="109378"/>
                      <a:pt x="32818" y="105472"/>
                      <a:pt x="31294" y="96519"/>
                    </a:cubicBezTo>
                    <a:cubicBezTo>
                      <a:pt x="29008" y="83565"/>
                      <a:pt x="25769" y="66134"/>
                      <a:pt x="37104" y="56323"/>
                    </a:cubicBezTo>
                    <a:cubicBezTo>
                      <a:pt x="40819" y="53180"/>
                      <a:pt x="46057" y="50894"/>
                      <a:pt x="50820" y="52990"/>
                    </a:cubicBezTo>
                    <a:cubicBezTo>
                      <a:pt x="55392" y="54990"/>
                      <a:pt x="57583" y="60038"/>
                      <a:pt x="58726" y="64515"/>
                    </a:cubicBezTo>
                    <a:cubicBezTo>
                      <a:pt x="61583" y="75945"/>
                      <a:pt x="59297" y="90423"/>
                      <a:pt x="53392" y="100519"/>
                    </a:cubicBezTo>
                    <a:cubicBezTo>
                      <a:pt x="48153" y="109473"/>
                      <a:pt x="34437" y="118045"/>
                      <a:pt x="24626" y="110330"/>
                    </a:cubicBezTo>
                    <a:cubicBezTo>
                      <a:pt x="21578" y="107949"/>
                      <a:pt x="17482" y="107377"/>
                      <a:pt x="14530" y="110330"/>
                    </a:cubicBezTo>
                    <a:cubicBezTo>
                      <a:pt x="12053" y="112807"/>
                      <a:pt x="11482" y="118045"/>
                      <a:pt x="14530" y="120427"/>
                    </a:cubicBezTo>
                    <a:cubicBezTo>
                      <a:pt x="26245" y="129475"/>
                      <a:pt x="42152" y="129190"/>
                      <a:pt x="54154" y="120617"/>
                    </a:cubicBezTo>
                    <a:cubicBezTo>
                      <a:pt x="67012" y="111378"/>
                      <a:pt x="72156" y="95757"/>
                      <a:pt x="73680" y="80707"/>
                    </a:cubicBezTo>
                    <a:cubicBezTo>
                      <a:pt x="75013" y="68134"/>
                      <a:pt x="73013" y="52609"/>
                      <a:pt x="62821" y="43941"/>
                    </a:cubicBezTo>
                    <a:cubicBezTo>
                      <a:pt x="51582" y="34416"/>
                      <a:pt x="35866" y="37464"/>
                      <a:pt x="25864" y="472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013237" y="4726888"/>
                <a:ext cx="47625" cy="161925"/>
              </a:xfrm>
              <a:custGeom>
                <a:avLst/>
                <a:gdLst/>
                <a:ahLst/>
                <a:cxnLst/>
                <a:rect l="l" t="t" r="r" b="b"/>
                <a:pathLst>
                  <a:path w="47625" h="161925" extrusionOk="0">
                    <a:moveTo>
                      <a:pt x="15271" y="1388"/>
                    </a:moveTo>
                    <a:cubicBezTo>
                      <a:pt x="7936" y="-4137"/>
                      <a:pt x="792" y="8246"/>
                      <a:pt x="8031" y="13770"/>
                    </a:cubicBezTo>
                    <a:cubicBezTo>
                      <a:pt x="28606" y="29106"/>
                      <a:pt x="32797" y="57490"/>
                      <a:pt x="34416" y="81303"/>
                    </a:cubicBezTo>
                    <a:cubicBezTo>
                      <a:pt x="36130" y="106449"/>
                      <a:pt x="37845" y="147978"/>
                      <a:pt x="5174" y="153883"/>
                    </a:cubicBezTo>
                    <a:cubicBezTo>
                      <a:pt x="-3875" y="155502"/>
                      <a:pt x="-65" y="169314"/>
                      <a:pt x="8984" y="167694"/>
                    </a:cubicBezTo>
                    <a:cubicBezTo>
                      <a:pt x="47941" y="160646"/>
                      <a:pt x="50799" y="114831"/>
                      <a:pt x="48798" y="83589"/>
                    </a:cubicBezTo>
                    <a:cubicBezTo>
                      <a:pt x="46894" y="53204"/>
                      <a:pt x="40988" y="20819"/>
                      <a:pt x="15175" y="15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7" name="Google Shape;517;p5"/>
            <p:cNvGrpSpPr/>
            <p:nvPr/>
          </p:nvGrpSpPr>
          <p:grpSpPr>
            <a:xfrm>
              <a:off x="74832" y="1199249"/>
              <a:ext cx="790399" cy="215189"/>
              <a:chOff x="5763356" y="-909757"/>
              <a:chExt cx="623196" cy="169694"/>
            </a:xfrm>
          </p:grpSpPr>
          <p:sp>
            <p:nvSpPr>
              <p:cNvPr id="518" name="Google Shape;518;p5"/>
              <p:cNvSpPr/>
              <p:nvPr/>
            </p:nvSpPr>
            <p:spPr>
              <a:xfrm>
                <a:off x="5763356" y="-901219"/>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5903914" y="-825788"/>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978429" y="-871849"/>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6001480" y="-823367"/>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6127995" y="-887115"/>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6259881" y="-877898"/>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
              <p:cNvSpPr/>
              <p:nvPr/>
            </p:nvSpPr>
            <p:spPr>
              <a:xfrm>
                <a:off x="6373503" y="-894993"/>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
              <p:cNvSpPr/>
              <p:nvPr/>
            </p:nvSpPr>
            <p:spPr>
              <a:xfrm>
                <a:off x="6357977" y="-909757"/>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6"/>
        <p:cNvGrpSpPr/>
        <p:nvPr/>
      </p:nvGrpSpPr>
      <p:grpSpPr>
        <a:xfrm>
          <a:off x="0" y="0"/>
          <a:ext cx="0" cy="0"/>
          <a:chOff x="0" y="0"/>
          <a:chExt cx="0" cy="0"/>
        </a:xfrm>
      </p:grpSpPr>
      <p:grpSp>
        <p:nvGrpSpPr>
          <p:cNvPr id="527" name="Google Shape;527;p6"/>
          <p:cNvGrpSpPr/>
          <p:nvPr/>
        </p:nvGrpSpPr>
        <p:grpSpPr>
          <a:xfrm>
            <a:off x="7200" y="-1425"/>
            <a:ext cx="9144000" cy="5143500"/>
            <a:chOff x="7200" y="-1425"/>
            <a:chExt cx="9144000" cy="5143500"/>
          </a:xfrm>
        </p:grpSpPr>
        <p:grpSp>
          <p:nvGrpSpPr>
            <p:cNvPr id="528" name="Google Shape;528;p6"/>
            <p:cNvGrpSpPr/>
            <p:nvPr/>
          </p:nvGrpSpPr>
          <p:grpSpPr>
            <a:xfrm>
              <a:off x="7200" y="733564"/>
              <a:ext cx="9144000" cy="3674946"/>
              <a:chOff x="7200" y="733564"/>
              <a:chExt cx="9144000" cy="3674946"/>
            </a:xfrm>
          </p:grpSpPr>
          <p:cxnSp>
            <p:nvCxnSpPr>
              <p:cNvPr id="529" name="Google Shape;529;p6"/>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530" name="Google Shape;530;p6"/>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531" name="Google Shape;531;p6"/>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532" name="Google Shape;532;p6"/>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533" name="Google Shape;533;p6"/>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534" name="Google Shape;534;p6"/>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535" name="Google Shape;535;p6"/>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36" name="Google Shape;536;p6"/>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37" name="Google Shape;537;p6"/>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38" name="Google Shape;538;p6"/>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39" name="Google Shape;539;p6"/>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40" name="Google Shape;540;p6"/>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41" name="Google Shape;541;p6"/>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542" name="Google Shape;542;p6"/>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43" name="Google Shape;543;p6"/>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44" name="Google Shape;544;p6"/>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45" name="Google Shape;545;p6"/>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46" name="Google Shape;546;p6"/>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47" name="Google Shape;547;p6"/>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48" name="Google Shape;548;p6"/>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49" name="Google Shape;549;p6"/>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50" name="Google Shape;550;p6"/>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51" name="Google Shape;551;p6"/>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52" name="Google Shape;552;p6"/>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53" name="Google Shape;553;p6"/>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54" name="Google Shape;554;p6"/>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55" name="Google Shape;555;p6"/>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56" name="Google Shape;556;p6"/>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57" name="Google Shape;557;p6"/>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558" name="Google Shape;558;p6"/>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559" name="Google Shape;559;p6"/>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560" name="Google Shape;56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61" name="Google Shape;561;p6"/>
          <p:cNvGrpSpPr/>
          <p:nvPr/>
        </p:nvGrpSpPr>
        <p:grpSpPr>
          <a:xfrm>
            <a:off x="-341668" y="1527829"/>
            <a:ext cx="9989228" cy="3691875"/>
            <a:chOff x="-341668" y="1527829"/>
            <a:chExt cx="9989228" cy="3691875"/>
          </a:xfrm>
        </p:grpSpPr>
        <p:grpSp>
          <p:nvGrpSpPr>
            <p:cNvPr id="562" name="Google Shape;562;p6"/>
            <p:cNvGrpSpPr/>
            <p:nvPr/>
          </p:nvGrpSpPr>
          <p:grpSpPr>
            <a:xfrm flipH="1">
              <a:off x="-341668" y="1527829"/>
              <a:ext cx="895446" cy="876300"/>
              <a:chOff x="13340501" y="-4904733"/>
              <a:chExt cx="895446" cy="876300"/>
            </a:xfrm>
          </p:grpSpPr>
          <p:sp>
            <p:nvSpPr>
              <p:cNvPr id="563" name="Google Shape;563;p6"/>
              <p:cNvSpPr/>
              <p:nvPr/>
            </p:nvSpPr>
            <p:spPr>
              <a:xfrm>
                <a:off x="13340597" y="-4904638"/>
                <a:ext cx="895350" cy="790575"/>
              </a:xfrm>
              <a:custGeom>
                <a:avLst/>
                <a:gdLst/>
                <a:ahLst/>
                <a:cxnLst/>
                <a:rect l="l" t="t" r="r" b="b"/>
                <a:pathLst>
                  <a:path w="895350" h="790575" extrusionOk="0">
                    <a:moveTo>
                      <a:pt x="374523" y="488728"/>
                    </a:moveTo>
                    <a:lnTo>
                      <a:pt x="359664" y="7144"/>
                    </a:lnTo>
                    <a:moveTo>
                      <a:pt x="374523" y="488728"/>
                    </a:moveTo>
                    <a:lnTo>
                      <a:pt x="895445" y="578834"/>
                    </a:lnTo>
                    <a:moveTo>
                      <a:pt x="374523" y="488728"/>
                    </a:moveTo>
                    <a:lnTo>
                      <a:pt x="7144" y="784765"/>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6"/>
              <p:cNvSpPr/>
              <p:nvPr/>
            </p:nvSpPr>
            <p:spPr>
              <a:xfrm>
                <a:off x="13340501" y="-4904733"/>
                <a:ext cx="895350" cy="876300"/>
              </a:xfrm>
              <a:custGeom>
                <a:avLst/>
                <a:gdLst/>
                <a:ahLst/>
                <a:cxnLst/>
                <a:rect l="l" t="t" r="r" b="b"/>
                <a:pathLst>
                  <a:path w="895350" h="876300" extrusionOk="0">
                    <a:moveTo>
                      <a:pt x="359759" y="7144"/>
                    </a:moveTo>
                    <a:lnTo>
                      <a:pt x="7144" y="784860"/>
                    </a:lnTo>
                    <a:moveTo>
                      <a:pt x="359759" y="7144"/>
                    </a:moveTo>
                    <a:lnTo>
                      <a:pt x="895445" y="578929"/>
                    </a:lnTo>
                    <a:lnTo>
                      <a:pt x="528066" y="874966"/>
                    </a:lnTo>
                    <a:lnTo>
                      <a:pt x="7144" y="784860"/>
                    </a:lnTo>
                    <a:moveTo>
                      <a:pt x="359759" y="7144"/>
                    </a:moveTo>
                    <a:lnTo>
                      <a:pt x="528066" y="874966"/>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5" name="Google Shape;565;p6"/>
            <p:cNvGrpSpPr/>
            <p:nvPr/>
          </p:nvGrpSpPr>
          <p:grpSpPr>
            <a:xfrm flipH="1">
              <a:off x="8218810" y="4426843"/>
              <a:ext cx="1428750" cy="792861"/>
              <a:chOff x="14215182" y="-5691594"/>
              <a:chExt cx="1428750" cy="792861"/>
            </a:xfrm>
          </p:grpSpPr>
          <p:sp>
            <p:nvSpPr>
              <p:cNvPr id="566" name="Google Shape;566;p6"/>
              <p:cNvSpPr/>
              <p:nvPr/>
            </p:nvSpPr>
            <p:spPr>
              <a:xfrm>
                <a:off x="14215182" y="-4908258"/>
                <a:ext cx="1428750" cy="9525"/>
              </a:xfrm>
              <a:custGeom>
                <a:avLst/>
                <a:gdLst/>
                <a:ahLst/>
                <a:cxnLst/>
                <a:rect l="l" t="t" r="r" b="b"/>
                <a:pathLst>
                  <a:path w="1428750" h="9525" extrusionOk="0">
                    <a:moveTo>
                      <a:pt x="7144" y="7144"/>
                    </a:moveTo>
                    <a:lnTo>
                      <a:pt x="1421987"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6"/>
              <p:cNvSpPr/>
              <p:nvPr/>
            </p:nvSpPr>
            <p:spPr>
              <a:xfrm>
                <a:off x="14714006" y="-5691594"/>
                <a:ext cx="428625" cy="428625"/>
              </a:xfrm>
              <a:custGeom>
                <a:avLst/>
                <a:gdLst/>
                <a:ahLst/>
                <a:cxnLst/>
                <a:rect l="l" t="t" r="r" b="b"/>
                <a:pathLst>
                  <a:path w="428625" h="428625" extrusionOk="0">
                    <a:moveTo>
                      <a:pt x="424910" y="216313"/>
                    </a:moveTo>
                    <a:cubicBezTo>
                      <a:pt x="424910" y="273844"/>
                      <a:pt x="404622" y="322898"/>
                      <a:pt x="364046" y="363474"/>
                    </a:cubicBezTo>
                    <a:cubicBezTo>
                      <a:pt x="323088" y="404432"/>
                      <a:pt x="273844" y="424910"/>
                      <a:pt x="216313" y="424910"/>
                    </a:cubicBezTo>
                    <a:cubicBezTo>
                      <a:pt x="158782" y="424910"/>
                      <a:pt x="109538" y="404432"/>
                      <a:pt x="68580" y="363474"/>
                    </a:cubicBezTo>
                    <a:cubicBezTo>
                      <a:pt x="27622" y="322898"/>
                      <a:pt x="7144" y="273844"/>
                      <a:pt x="7144" y="216313"/>
                    </a:cubicBezTo>
                    <a:cubicBezTo>
                      <a:pt x="7144" y="158782"/>
                      <a:pt x="27622" y="109157"/>
                      <a:pt x="68580" y="68580"/>
                    </a:cubicBezTo>
                    <a:cubicBezTo>
                      <a:pt x="109538" y="27622"/>
                      <a:pt x="158782" y="7144"/>
                      <a:pt x="216313" y="7144"/>
                    </a:cubicBezTo>
                    <a:cubicBezTo>
                      <a:pt x="273844" y="7144"/>
                      <a:pt x="323088" y="27622"/>
                      <a:pt x="364046" y="68580"/>
                    </a:cubicBezTo>
                    <a:cubicBezTo>
                      <a:pt x="404622" y="109157"/>
                      <a:pt x="424910" y="158401"/>
                      <a:pt x="424910" y="216313"/>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14271379"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767" y="526352"/>
                      <a:pt x="355378" y="552926"/>
                      <a:pt x="280035" y="552926"/>
                    </a:cubicBezTo>
                    <a:cubicBezTo>
                      <a:pt x="204692" y="552926"/>
                      <a:pt x="140399" y="526256"/>
                      <a:pt x="87058" y="473011"/>
                    </a:cubicBezTo>
                    <a:cubicBezTo>
                      <a:pt x="33719" y="419671"/>
                      <a:pt x="7144" y="355378"/>
                      <a:pt x="7144" y="280035"/>
                    </a:cubicBezTo>
                    <a:cubicBezTo>
                      <a:pt x="7144" y="204692"/>
                      <a:pt x="33814" y="140398"/>
                      <a:pt x="87058" y="87058"/>
                    </a:cubicBezTo>
                    <a:cubicBezTo>
                      <a:pt x="140399" y="33719"/>
                      <a:pt x="204692" y="7144"/>
                      <a:pt x="280035" y="7144"/>
                    </a:cubicBezTo>
                    <a:cubicBezTo>
                      <a:pt x="355378" y="7144"/>
                      <a:pt x="419672" y="33814"/>
                      <a:pt x="473011" y="87058"/>
                    </a:cubicBezTo>
                    <a:cubicBezTo>
                      <a:pt x="526351" y="140303"/>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15028617" y="-5456897"/>
                <a:ext cx="552450" cy="552450"/>
              </a:xfrm>
              <a:custGeom>
                <a:avLst/>
                <a:gdLst/>
                <a:ahLst/>
                <a:cxnLst/>
                <a:rect l="l" t="t" r="r" b="b"/>
                <a:pathLst>
                  <a:path w="552450" h="552450" extrusionOk="0">
                    <a:moveTo>
                      <a:pt x="552926" y="280035"/>
                    </a:moveTo>
                    <a:cubicBezTo>
                      <a:pt x="552926" y="355378"/>
                      <a:pt x="526256" y="419671"/>
                      <a:pt x="473011" y="473011"/>
                    </a:cubicBezTo>
                    <a:cubicBezTo>
                      <a:pt x="419671" y="526352"/>
                      <a:pt x="355378" y="552926"/>
                      <a:pt x="280035" y="552926"/>
                    </a:cubicBezTo>
                    <a:cubicBezTo>
                      <a:pt x="204692" y="552926"/>
                      <a:pt x="140398" y="526256"/>
                      <a:pt x="87058" y="473011"/>
                    </a:cubicBezTo>
                    <a:cubicBezTo>
                      <a:pt x="33718" y="419767"/>
                      <a:pt x="7144" y="355378"/>
                      <a:pt x="7144" y="280035"/>
                    </a:cubicBezTo>
                    <a:cubicBezTo>
                      <a:pt x="7144" y="204692"/>
                      <a:pt x="33814" y="140398"/>
                      <a:pt x="87058" y="87058"/>
                    </a:cubicBezTo>
                    <a:cubicBezTo>
                      <a:pt x="140303" y="33719"/>
                      <a:pt x="204692" y="7144"/>
                      <a:pt x="280035" y="7144"/>
                    </a:cubicBezTo>
                    <a:cubicBezTo>
                      <a:pt x="355378" y="7144"/>
                      <a:pt x="419671" y="33814"/>
                      <a:pt x="473011" y="87058"/>
                    </a:cubicBezTo>
                    <a:cubicBezTo>
                      <a:pt x="526351" y="140398"/>
                      <a:pt x="552926" y="204692"/>
                      <a:pt x="552926" y="280035"/>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14566274" y="-5462708"/>
                <a:ext cx="723900" cy="552450"/>
              </a:xfrm>
              <a:custGeom>
                <a:avLst/>
                <a:gdLst/>
                <a:ahLst/>
                <a:cxnLst/>
                <a:rect l="l" t="t" r="r" b="b"/>
                <a:pathLst>
                  <a:path w="723900" h="552450" extrusionOk="0">
                    <a:moveTo>
                      <a:pt x="720947" y="288131"/>
                    </a:moveTo>
                    <a:lnTo>
                      <a:pt x="363474" y="288131"/>
                    </a:lnTo>
                    <a:lnTo>
                      <a:pt x="363474" y="552926"/>
                    </a:lnTo>
                    <a:moveTo>
                      <a:pt x="363474" y="7144"/>
                    </a:moveTo>
                    <a:lnTo>
                      <a:pt x="363474" y="288131"/>
                    </a:lnTo>
                    <a:lnTo>
                      <a:pt x="7144" y="288131"/>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15281220"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14523983" y="-5203723"/>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6"/>
              <p:cNvSpPr/>
              <p:nvPr/>
            </p:nvSpPr>
            <p:spPr>
              <a:xfrm>
                <a:off x="14902316" y="-5503284"/>
                <a:ext cx="47625" cy="47625"/>
              </a:xfrm>
              <a:custGeom>
                <a:avLst/>
                <a:gdLst/>
                <a:ahLst/>
                <a:cxnLst/>
                <a:rect l="l" t="t" r="r" b="b"/>
                <a:pathLst>
                  <a:path w="47625" h="47625" extrusionOk="0">
                    <a:moveTo>
                      <a:pt x="47720" y="27432"/>
                    </a:moveTo>
                    <a:cubicBezTo>
                      <a:pt x="47720" y="32861"/>
                      <a:pt x="45625" y="37433"/>
                      <a:pt x="41338" y="41339"/>
                    </a:cubicBezTo>
                    <a:cubicBezTo>
                      <a:pt x="37433" y="45625"/>
                      <a:pt x="32861" y="47720"/>
                      <a:pt x="27432" y="47720"/>
                    </a:cubicBezTo>
                    <a:cubicBezTo>
                      <a:pt x="22003" y="47720"/>
                      <a:pt x="17240" y="45625"/>
                      <a:pt x="12954" y="41339"/>
                    </a:cubicBezTo>
                    <a:cubicBezTo>
                      <a:pt x="9049" y="37433"/>
                      <a:pt x="7144" y="32861"/>
                      <a:pt x="7144" y="27432"/>
                    </a:cubicBezTo>
                    <a:cubicBezTo>
                      <a:pt x="7144" y="22003"/>
                      <a:pt x="9049" y="17240"/>
                      <a:pt x="12954" y="12954"/>
                    </a:cubicBezTo>
                    <a:cubicBezTo>
                      <a:pt x="17240" y="9049"/>
                      <a:pt x="22003" y="7144"/>
                      <a:pt x="27432" y="7144"/>
                    </a:cubicBezTo>
                    <a:cubicBezTo>
                      <a:pt x="32861" y="7144"/>
                      <a:pt x="37433" y="9049"/>
                      <a:pt x="41338" y="12954"/>
                    </a:cubicBezTo>
                    <a:cubicBezTo>
                      <a:pt x="45625" y="17240"/>
                      <a:pt x="47720" y="22003"/>
                      <a:pt x="47720" y="27432"/>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4" name="Google Shape;574;p6"/>
          <p:cNvGrpSpPr/>
          <p:nvPr/>
        </p:nvGrpSpPr>
        <p:grpSpPr>
          <a:xfrm>
            <a:off x="102646" y="229824"/>
            <a:ext cx="8906563" cy="4831837"/>
            <a:chOff x="102646" y="229824"/>
            <a:chExt cx="8906563" cy="4831837"/>
          </a:xfrm>
        </p:grpSpPr>
        <p:grpSp>
          <p:nvGrpSpPr>
            <p:cNvPr id="575" name="Google Shape;575;p6"/>
            <p:cNvGrpSpPr/>
            <p:nvPr/>
          </p:nvGrpSpPr>
          <p:grpSpPr>
            <a:xfrm>
              <a:off x="102646" y="4740180"/>
              <a:ext cx="2984341" cy="321481"/>
              <a:chOff x="2167376" y="4662422"/>
              <a:chExt cx="2893486" cy="311694"/>
            </a:xfrm>
          </p:grpSpPr>
          <p:sp>
            <p:nvSpPr>
              <p:cNvPr id="576" name="Google Shape;576;p6"/>
              <p:cNvSpPr/>
              <p:nvPr/>
            </p:nvSpPr>
            <p:spPr>
              <a:xfrm>
                <a:off x="2167376" y="4662422"/>
                <a:ext cx="133350" cy="266700"/>
              </a:xfrm>
              <a:custGeom>
                <a:avLst/>
                <a:gdLst/>
                <a:ahLst/>
                <a:cxnLst/>
                <a:rect l="l" t="t" r="r" b="b"/>
                <a:pathLst>
                  <a:path w="133350" h="266700" extrusionOk="0">
                    <a:moveTo>
                      <a:pt x="118408" y="6799"/>
                    </a:moveTo>
                    <a:cubicBezTo>
                      <a:pt x="119551" y="54519"/>
                      <a:pt x="120789" y="102239"/>
                      <a:pt x="121932" y="150055"/>
                    </a:cubicBezTo>
                    <a:cubicBezTo>
                      <a:pt x="120313" y="148245"/>
                      <a:pt x="118789" y="146340"/>
                      <a:pt x="116884" y="144721"/>
                    </a:cubicBezTo>
                    <a:cubicBezTo>
                      <a:pt x="94310" y="125099"/>
                      <a:pt x="59353" y="123480"/>
                      <a:pt x="34016" y="138625"/>
                    </a:cubicBezTo>
                    <a:cubicBezTo>
                      <a:pt x="7918" y="154246"/>
                      <a:pt x="-4274" y="183202"/>
                      <a:pt x="1346" y="212824"/>
                    </a:cubicBezTo>
                    <a:cubicBezTo>
                      <a:pt x="6489" y="239590"/>
                      <a:pt x="26396" y="265402"/>
                      <a:pt x="53828" y="271689"/>
                    </a:cubicBezTo>
                    <a:cubicBezTo>
                      <a:pt x="86785" y="279309"/>
                      <a:pt x="109645" y="252829"/>
                      <a:pt x="123742" y="226445"/>
                    </a:cubicBezTo>
                    <a:cubicBezTo>
                      <a:pt x="124028" y="239399"/>
                      <a:pt x="124409" y="252258"/>
                      <a:pt x="124694" y="265212"/>
                    </a:cubicBezTo>
                    <a:cubicBezTo>
                      <a:pt x="124885" y="274356"/>
                      <a:pt x="139172" y="274451"/>
                      <a:pt x="138982" y="265212"/>
                    </a:cubicBezTo>
                    <a:cubicBezTo>
                      <a:pt x="136886" y="179106"/>
                      <a:pt x="134696" y="93000"/>
                      <a:pt x="132600" y="6894"/>
                    </a:cubicBezTo>
                    <a:cubicBezTo>
                      <a:pt x="132410" y="-2250"/>
                      <a:pt x="118122" y="-2345"/>
                      <a:pt x="118313" y="6894"/>
                    </a:cubicBezTo>
                    <a:close/>
                    <a:moveTo>
                      <a:pt x="67068" y="258735"/>
                    </a:moveTo>
                    <a:cubicBezTo>
                      <a:pt x="44494" y="259687"/>
                      <a:pt x="25634" y="240447"/>
                      <a:pt x="18395" y="220540"/>
                    </a:cubicBezTo>
                    <a:cubicBezTo>
                      <a:pt x="10204" y="198156"/>
                      <a:pt x="14014" y="173867"/>
                      <a:pt x="32207" y="157484"/>
                    </a:cubicBezTo>
                    <a:cubicBezTo>
                      <a:pt x="50399" y="141101"/>
                      <a:pt x="78403" y="137672"/>
                      <a:pt x="99834" y="149769"/>
                    </a:cubicBezTo>
                    <a:cubicBezTo>
                      <a:pt x="122980" y="162913"/>
                      <a:pt x="125361" y="189964"/>
                      <a:pt x="114979" y="212443"/>
                    </a:cubicBezTo>
                    <a:cubicBezTo>
                      <a:pt x="105835" y="231398"/>
                      <a:pt x="91166" y="257687"/>
                      <a:pt x="67259" y="2586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6"/>
              <p:cNvSpPr/>
              <p:nvPr/>
            </p:nvSpPr>
            <p:spPr>
              <a:xfrm>
                <a:off x="2320765" y="4673122"/>
                <a:ext cx="66675" cy="76200"/>
              </a:xfrm>
              <a:custGeom>
                <a:avLst/>
                <a:gdLst/>
                <a:ahLst/>
                <a:cxnLst/>
                <a:rect l="l" t="t" r="r" b="b"/>
                <a:pathLst>
                  <a:path w="66675" h="76200" extrusionOk="0">
                    <a:moveTo>
                      <a:pt x="69793" y="62774"/>
                    </a:moveTo>
                    <a:cubicBezTo>
                      <a:pt x="68746" y="58868"/>
                      <a:pt x="64745" y="56963"/>
                      <a:pt x="61030" y="57821"/>
                    </a:cubicBezTo>
                    <a:cubicBezTo>
                      <a:pt x="54172" y="59249"/>
                      <a:pt x="47314" y="60773"/>
                      <a:pt x="40552" y="62202"/>
                    </a:cubicBezTo>
                    <a:cubicBezTo>
                      <a:pt x="47695" y="52677"/>
                      <a:pt x="52839" y="42009"/>
                      <a:pt x="52077" y="29627"/>
                    </a:cubicBezTo>
                    <a:cubicBezTo>
                      <a:pt x="51505" y="20673"/>
                      <a:pt x="48172" y="11529"/>
                      <a:pt x="41028" y="5814"/>
                    </a:cubicBezTo>
                    <a:cubicBezTo>
                      <a:pt x="34551" y="480"/>
                      <a:pt x="26169" y="-1044"/>
                      <a:pt x="18073" y="671"/>
                    </a:cubicBezTo>
                    <a:cubicBezTo>
                      <a:pt x="9595" y="2480"/>
                      <a:pt x="1975" y="8767"/>
                      <a:pt x="166" y="17435"/>
                    </a:cubicBezTo>
                    <a:cubicBezTo>
                      <a:pt x="-596" y="21245"/>
                      <a:pt x="1309" y="25150"/>
                      <a:pt x="5119" y="26198"/>
                    </a:cubicBezTo>
                    <a:cubicBezTo>
                      <a:pt x="8643" y="27150"/>
                      <a:pt x="13120" y="24959"/>
                      <a:pt x="13882" y="21245"/>
                    </a:cubicBezTo>
                    <a:cubicBezTo>
                      <a:pt x="13882" y="20959"/>
                      <a:pt x="14739" y="18482"/>
                      <a:pt x="14167" y="19721"/>
                    </a:cubicBezTo>
                    <a:cubicBezTo>
                      <a:pt x="14263" y="19435"/>
                      <a:pt x="15310" y="17720"/>
                      <a:pt x="15025" y="18197"/>
                    </a:cubicBezTo>
                    <a:cubicBezTo>
                      <a:pt x="15596" y="17339"/>
                      <a:pt x="16549" y="16673"/>
                      <a:pt x="17406" y="16101"/>
                    </a:cubicBezTo>
                    <a:cubicBezTo>
                      <a:pt x="19597" y="14768"/>
                      <a:pt x="22073" y="14291"/>
                      <a:pt x="24454" y="14291"/>
                    </a:cubicBezTo>
                    <a:cubicBezTo>
                      <a:pt x="27217" y="14291"/>
                      <a:pt x="28931" y="14672"/>
                      <a:pt x="31503" y="16482"/>
                    </a:cubicBezTo>
                    <a:cubicBezTo>
                      <a:pt x="30646" y="15911"/>
                      <a:pt x="32836" y="17720"/>
                      <a:pt x="33027" y="18006"/>
                    </a:cubicBezTo>
                    <a:cubicBezTo>
                      <a:pt x="33122" y="18101"/>
                      <a:pt x="34170" y="19340"/>
                      <a:pt x="34075" y="19244"/>
                    </a:cubicBezTo>
                    <a:cubicBezTo>
                      <a:pt x="35218" y="20864"/>
                      <a:pt x="35980" y="22483"/>
                      <a:pt x="36551" y="24007"/>
                    </a:cubicBezTo>
                    <a:cubicBezTo>
                      <a:pt x="42266" y="41628"/>
                      <a:pt x="27407" y="56963"/>
                      <a:pt x="15406" y="68870"/>
                    </a:cubicBezTo>
                    <a:cubicBezTo>
                      <a:pt x="10167" y="74108"/>
                      <a:pt x="15596" y="82300"/>
                      <a:pt x="22359" y="80776"/>
                    </a:cubicBezTo>
                    <a:cubicBezTo>
                      <a:pt x="36456" y="77728"/>
                      <a:pt x="50648" y="74775"/>
                      <a:pt x="64745" y="71727"/>
                    </a:cubicBezTo>
                    <a:cubicBezTo>
                      <a:pt x="68555" y="70965"/>
                      <a:pt x="70746" y="66488"/>
                      <a:pt x="69698" y="62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6"/>
              <p:cNvSpPr/>
              <p:nvPr/>
            </p:nvSpPr>
            <p:spPr>
              <a:xfrm>
                <a:off x="2345284" y="4811916"/>
                <a:ext cx="104775" cy="133350"/>
              </a:xfrm>
              <a:custGeom>
                <a:avLst/>
                <a:gdLst/>
                <a:ahLst/>
                <a:cxnLst/>
                <a:rect l="l" t="t" r="r" b="b"/>
                <a:pathLst>
                  <a:path w="104775" h="133350" extrusionOk="0">
                    <a:moveTo>
                      <a:pt x="57467" y="53901"/>
                    </a:moveTo>
                    <a:cubicBezTo>
                      <a:pt x="62039" y="43614"/>
                      <a:pt x="66516" y="33423"/>
                      <a:pt x="71088" y="23136"/>
                    </a:cubicBezTo>
                    <a:cubicBezTo>
                      <a:pt x="74803" y="14754"/>
                      <a:pt x="62420" y="7515"/>
                      <a:pt x="58705" y="15897"/>
                    </a:cubicBezTo>
                    <a:cubicBezTo>
                      <a:pt x="54800" y="24660"/>
                      <a:pt x="50990" y="33423"/>
                      <a:pt x="47085" y="42090"/>
                    </a:cubicBezTo>
                    <a:cubicBezTo>
                      <a:pt x="35464" y="28755"/>
                      <a:pt x="23939" y="15420"/>
                      <a:pt x="12033" y="2276"/>
                    </a:cubicBezTo>
                    <a:cubicBezTo>
                      <a:pt x="5842" y="-4582"/>
                      <a:pt x="-4255" y="5610"/>
                      <a:pt x="1936" y="12372"/>
                    </a:cubicBezTo>
                    <a:cubicBezTo>
                      <a:pt x="15081" y="26850"/>
                      <a:pt x="27940" y="41614"/>
                      <a:pt x="40703" y="56378"/>
                    </a:cubicBezTo>
                    <a:cubicBezTo>
                      <a:pt x="30702" y="78952"/>
                      <a:pt x="20796" y="101526"/>
                      <a:pt x="10795" y="124196"/>
                    </a:cubicBezTo>
                    <a:cubicBezTo>
                      <a:pt x="7080" y="132578"/>
                      <a:pt x="19462" y="139817"/>
                      <a:pt x="23177" y="131435"/>
                    </a:cubicBezTo>
                    <a:cubicBezTo>
                      <a:pt x="32512" y="110385"/>
                      <a:pt x="41751" y="89334"/>
                      <a:pt x="51085" y="68189"/>
                    </a:cubicBezTo>
                    <a:cubicBezTo>
                      <a:pt x="66421" y="86096"/>
                      <a:pt x="81565" y="104289"/>
                      <a:pt x="96424" y="122577"/>
                    </a:cubicBezTo>
                    <a:cubicBezTo>
                      <a:pt x="102235" y="129720"/>
                      <a:pt x="112236" y="119529"/>
                      <a:pt x="106521" y="112480"/>
                    </a:cubicBezTo>
                    <a:cubicBezTo>
                      <a:pt x="90424" y="92668"/>
                      <a:pt x="74041" y="73142"/>
                      <a:pt x="57372" y="537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2486804" y="4746080"/>
                <a:ext cx="66675" cy="209550"/>
              </a:xfrm>
              <a:custGeom>
                <a:avLst/>
                <a:gdLst/>
                <a:ahLst/>
                <a:cxnLst/>
                <a:rect l="l" t="t" r="r" b="b"/>
                <a:pathLst>
                  <a:path w="66675" h="209550" extrusionOk="0">
                    <a:moveTo>
                      <a:pt x="61965" y="199747"/>
                    </a:moveTo>
                    <a:cubicBezTo>
                      <a:pt x="46916" y="205367"/>
                      <a:pt x="32057" y="172601"/>
                      <a:pt x="27390" y="161933"/>
                    </a:cubicBezTo>
                    <a:cubicBezTo>
                      <a:pt x="19960" y="144978"/>
                      <a:pt x="16055" y="126500"/>
                      <a:pt x="14817" y="108116"/>
                    </a:cubicBezTo>
                    <a:cubicBezTo>
                      <a:pt x="13483" y="88590"/>
                      <a:pt x="13769" y="1055"/>
                      <a:pt x="50821" y="16105"/>
                    </a:cubicBezTo>
                    <a:cubicBezTo>
                      <a:pt x="59298" y="19534"/>
                      <a:pt x="63013" y="5723"/>
                      <a:pt x="54631" y="2294"/>
                    </a:cubicBezTo>
                    <a:cubicBezTo>
                      <a:pt x="31676" y="-7136"/>
                      <a:pt x="13674" y="14295"/>
                      <a:pt x="7863" y="34107"/>
                    </a:cubicBezTo>
                    <a:cubicBezTo>
                      <a:pt x="910" y="57539"/>
                      <a:pt x="-1090" y="83732"/>
                      <a:pt x="529" y="108021"/>
                    </a:cubicBezTo>
                    <a:cubicBezTo>
                      <a:pt x="2148" y="131548"/>
                      <a:pt x="7578" y="154789"/>
                      <a:pt x="18246" y="175839"/>
                    </a:cubicBezTo>
                    <a:cubicBezTo>
                      <a:pt x="26342" y="191936"/>
                      <a:pt x="43487" y="221750"/>
                      <a:pt x="65680" y="213463"/>
                    </a:cubicBezTo>
                    <a:cubicBezTo>
                      <a:pt x="74253" y="210320"/>
                      <a:pt x="70538" y="196508"/>
                      <a:pt x="61870" y="199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6"/>
              <p:cNvSpPr/>
              <p:nvPr/>
            </p:nvSpPr>
            <p:spPr>
              <a:xfrm>
                <a:off x="2571231" y="4773485"/>
                <a:ext cx="76200" cy="161925"/>
              </a:xfrm>
              <a:custGeom>
                <a:avLst/>
                <a:gdLst/>
                <a:ahLst/>
                <a:cxnLst/>
                <a:rect l="l" t="t" r="r" b="b"/>
                <a:pathLst>
                  <a:path w="76200" h="161925" extrusionOk="0">
                    <a:moveTo>
                      <a:pt x="40212" y="321"/>
                    </a:moveTo>
                    <a:cubicBezTo>
                      <a:pt x="21448" y="-2251"/>
                      <a:pt x="-5984" y="10798"/>
                      <a:pt x="1160" y="33754"/>
                    </a:cubicBezTo>
                    <a:cubicBezTo>
                      <a:pt x="3827" y="42517"/>
                      <a:pt x="17638" y="38802"/>
                      <a:pt x="14971" y="29944"/>
                    </a:cubicBezTo>
                    <a:cubicBezTo>
                      <a:pt x="12114" y="20704"/>
                      <a:pt x="23829" y="14894"/>
                      <a:pt x="31449" y="14227"/>
                    </a:cubicBezTo>
                    <a:cubicBezTo>
                      <a:pt x="39450" y="13465"/>
                      <a:pt x="47547" y="16132"/>
                      <a:pt x="54119" y="20609"/>
                    </a:cubicBezTo>
                    <a:cubicBezTo>
                      <a:pt x="68597" y="30706"/>
                      <a:pt x="72312" y="48994"/>
                      <a:pt x="63358" y="64043"/>
                    </a:cubicBezTo>
                    <a:cubicBezTo>
                      <a:pt x="59167" y="70996"/>
                      <a:pt x="52881" y="76616"/>
                      <a:pt x="45070" y="79188"/>
                    </a:cubicBezTo>
                    <a:cubicBezTo>
                      <a:pt x="37355" y="81760"/>
                      <a:pt x="30021" y="83093"/>
                      <a:pt x="28878" y="92618"/>
                    </a:cubicBezTo>
                    <a:cubicBezTo>
                      <a:pt x="27735" y="102524"/>
                      <a:pt x="31449" y="114526"/>
                      <a:pt x="33069" y="124336"/>
                    </a:cubicBezTo>
                    <a:cubicBezTo>
                      <a:pt x="35069" y="136528"/>
                      <a:pt x="37164" y="148625"/>
                      <a:pt x="39450" y="160817"/>
                    </a:cubicBezTo>
                    <a:cubicBezTo>
                      <a:pt x="41165" y="169866"/>
                      <a:pt x="54976" y="166056"/>
                      <a:pt x="53262" y="157007"/>
                    </a:cubicBezTo>
                    <a:cubicBezTo>
                      <a:pt x="50499" y="142434"/>
                      <a:pt x="47928" y="127861"/>
                      <a:pt x="45642" y="113192"/>
                    </a:cubicBezTo>
                    <a:cubicBezTo>
                      <a:pt x="45070" y="109287"/>
                      <a:pt x="44403" y="105382"/>
                      <a:pt x="43832" y="101476"/>
                    </a:cubicBezTo>
                    <a:cubicBezTo>
                      <a:pt x="43260" y="97190"/>
                      <a:pt x="41927" y="95571"/>
                      <a:pt x="45927" y="93761"/>
                    </a:cubicBezTo>
                    <a:cubicBezTo>
                      <a:pt x="50118" y="91856"/>
                      <a:pt x="54595" y="90999"/>
                      <a:pt x="58596" y="88618"/>
                    </a:cubicBezTo>
                    <a:cubicBezTo>
                      <a:pt x="75741" y="78235"/>
                      <a:pt x="85837" y="56995"/>
                      <a:pt x="81646" y="37183"/>
                    </a:cubicBezTo>
                    <a:cubicBezTo>
                      <a:pt x="77455" y="17656"/>
                      <a:pt x="59643" y="2893"/>
                      <a:pt x="40308" y="3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6"/>
              <p:cNvSpPr/>
              <p:nvPr/>
            </p:nvSpPr>
            <p:spPr>
              <a:xfrm>
                <a:off x="2618087" y="4964591"/>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1"/>
                    </a:cubicBezTo>
                    <a:cubicBezTo>
                      <a:pt x="119" y="5239"/>
                      <a:pt x="-71" y="6191"/>
                      <a:pt x="24" y="7144"/>
                    </a:cubicBezTo>
                    <a:cubicBezTo>
                      <a:pt x="24" y="7810"/>
                      <a:pt x="214" y="8382"/>
                      <a:pt x="310" y="9049"/>
                    </a:cubicBezTo>
                    <a:cubicBezTo>
                      <a:pt x="691" y="10287"/>
                      <a:pt x="1262" y="11335"/>
                      <a:pt x="2119" y="12192"/>
                    </a:cubicBezTo>
                    <a:cubicBezTo>
                      <a:pt x="2596" y="12573"/>
                      <a:pt x="3072" y="12954"/>
                      <a:pt x="3548" y="13335"/>
                    </a:cubicBezTo>
                    <a:cubicBezTo>
                      <a:pt x="4691" y="14002"/>
                      <a:pt x="5834" y="14288"/>
                      <a:pt x="7168" y="14288"/>
                    </a:cubicBezTo>
                    <a:cubicBezTo>
                      <a:pt x="8215" y="14288"/>
                      <a:pt x="9168" y="14288"/>
                      <a:pt x="10216" y="14288"/>
                    </a:cubicBezTo>
                    <a:cubicBezTo>
                      <a:pt x="11168" y="14288"/>
                      <a:pt x="12121"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5"/>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2658923" y="4734079"/>
                <a:ext cx="85725" cy="209550"/>
              </a:xfrm>
              <a:custGeom>
                <a:avLst/>
                <a:gdLst/>
                <a:ahLst/>
                <a:cxnLst/>
                <a:rect l="l" t="t" r="r" b="b"/>
                <a:pathLst>
                  <a:path w="85725" h="209550" extrusionOk="0">
                    <a:moveTo>
                      <a:pt x="10718" y="960"/>
                    </a:moveTo>
                    <a:cubicBezTo>
                      <a:pt x="2717" y="-3517"/>
                      <a:pt x="-4522" y="8866"/>
                      <a:pt x="3479" y="13343"/>
                    </a:cubicBezTo>
                    <a:cubicBezTo>
                      <a:pt x="34816" y="30773"/>
                      <a:pt x="58533" y="60110"/>
                      <a:pt x="67963" y="94877"/>
                    </a:cubicBezTo>
                    <a:cubicBezTo>
                      <a:pt x="78155" y="132596"/>
                      <a:pt x="70059" y="173077"/>
                      <a:pt x="48056" y="205081"/>
                    </a:cubicBezTo>
                    <a:cubicBezTo>
                      <a:pt x="42817" y="212701"/>
                      <a:pt x="55200" y="219845"/>
                      <a:pt x="60438" y="212320"/>
                    </a:cubicBezTo>
                    <a:cubicBezTo>
                      <a:pt x="84537" y="177268"/>
                      <a:pt x="92919" y="132310"/>
                      <a:pt x="81774" y="91067"/>
                    </a:cubicBezTo>
                    <a:cubicBezTo>
                      <a:pt x="71487" y="52871"/>
                      <a:pt x="45198" y="20105"/>
                      <a:pt x="10718" y="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6"/>
              <p:cNvSpPr/>
              <p:nvPr/>
            </p:nvSpPr>
            <p:spPr>
              <a:xfrm>
                <a:off x="2796667" y="4815825"/>
                <a:ext cx="66675" cy="19050"/>
              </a:xfrm>
              <a:custGeom>
                <a:avLst/>
                <a:gdLst/>
                <a:ahLst/>
                <a:cxnLst/>
                <a:rect l="l" t="t" r="r" b="b"/>
                <a:pathLst>
                  <a:path w="66675" h="19050" extrusionOk="0">
                    <a:moveTo>
                      <a:pt x="62522" y="177"/>
                    </a:moveTo>
                    <a:cubicBezTo>
                      <a:pt x="43377" y="3891"/>
                      <a:pt x="24327" y="7511"/>
                      <a:pt x="5182" y="11226"/>
                    </a:cubicBezTo>
                    <a:cubicBezTo>
                      <a:pt x="1372" y="11988"/>
                      <a:pt x="-724" y="16464"/>
                      <a:pt x="229" y="19989"/>
                    </a:cubicBezTo>
                    <a:cubicBezTo>
                      <a:pt x="1276" y="23989"/>
                      <a:pt x="5182" y="25704"/>
                      <a:pt x="8992" y="24942"/>
                    </a:cubicBezTo>
                    <a:cubicBezTo>
                      <a:pt x="28137" y="21227"/>
                      <a:pt x="47187" y="17607"/>
                      <a:pt x="66332" y="13893"/>
                    </a:cubicBezTo>
                    <a:cubicBezTo>
                      <a:pt x="70142" y="13131"/>
                      <a:pt x="72238" y="8654"/>
                      <a:pt x="71285" y="5130"/>
                    </a:cubicBezTo>
                    <a:cubicBezTo>
                      <a:pt x="70237" y="1129"/>
                      <a:pt x="66332" y="-585"/>
                      <a:pt x="62522" y="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6"/>
              <p:cNvSpPr/>
              <p:nvPr/>
            </p:nvSpPr>
            <p:spPr>
              <a:xfrm>
                <a:off x="2799467" y="4863992"/>
                <a:ext cx="57150" cy="9525"/>
              </a:xfrm>
              <a:custGeom>
                <a:avLst/>
                <a:gdLst/>
                <a:ahLst/>
                <a:cxnLst/>
                <a:rect l="l" t="t" r="r" b="b"/>
                <a:pathLst>
                  <a:path w="57150" h="9525" extrusionOk="0">
                    <a:moveTo>
                      <a:pt x="55245" y="15"/>
                    </a:moveTo>
                    <a:cubicBezTo>
                      <a:pt x="39243" y="1063"/>
                      <a:pt x="23146" y="2206"/>
                      <a:pt x="7144" y="3254"/>
                    </a:cubicBezTo>
                    <a:cubicBezTo>
                      <a:pt x="3334" y="3539"/>
                      <a:pt x="0" y="6397"/>
                      <a:pt x="0" y="10397"/>
                    </a:cubicBezTo>
                    <a:cubicBezTo>
                      <a:pt x="0" y="14017"/>
                      <a:pt x="3238" y="17827"/>
                      <a:pt x="7144" y="17541"/>
                    </a:cubicBezTo>
                    <a:cubicBezTo>
                      <a:pt x="23146" y="16493"/>
                      <a:pt x="39243" y="15350"/>
                      <a:pt x="55245" y="14303"/>
                    </a:cubicBezTo>
                    <a:cubicBezTo>
                      <a:pt x="59055" y="14017"/>
                      <a:pt x="62389" y="11159"/>
                      <a:pt x="62389" y="7159"/>
                    </a:cubicBezTo>
                    <a:cubicBezTo>
                      <a:pt x="62389" y="3539"/>
                      <a:pt x="59150" y="-271"/>
                      <a:pt x="55245" y="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2892191" y="4760479"/>
                <a:ext cx="142875" cy="171450"/>
              </a:xfrm>
              <a:custGeom>
                <a:avLst/>
                <a:gdLst/>
                <a:ahLst/>
                <a:cxnLst/>
                <a:rect l="l" t="t" r="r" b="b"/>
                <a:pathLst>
                  <a:path w="142875" h="171450" extrusionOk="0">
                    <a:moveTo>
                      <a:pt x="125113" y="95908"/>
                    </a:moveTo>
                    <a:cubicBezTo>
                      <a:pt x="112731" y="85145"/>
                      <a:pt x="100253" y="74381"/>
                      <a:pt x="87680" y="63809"/>
                    </a:cubicBezTo>
                    <a:cubicBezTo>
                      <a:pt x="87108" y="63332"/>
                      <a:pt x="86537" y="62856"/>
                      <a:pt x="85965" y="62380"/>
                    </a:cubicBezTo>
                    <a:cubicBezTo>
                      <a:pt x="93109" y="51045"/>
                      <a:pt x="100253" y="39615"/>
                      <a:pt x="107301" y="28280"/>
                    </a:cubicBezTo>
                    <a:cubicBezTo>
                      <a:pt x="112159" y="20470"/>
                      <a:pt x="99872" y="13326"/>
                      <a:pt x="94919" y="21041"/>
                    </a:cubicBezTo>
                    <a:cubicBezTo>
                      <a:pt x="88251" y="31709"/>
                      <a:pt x="81489" y="42473"/>
                      <a:pt x="74821" y="53141"/>
                    </a:cubicBezTo>
                    <a:cubicBezTo>
                      <a:pt x="54152" y="35805"/>
                      <a:pt x="33483" y="18565"/>
                      <a:pt x="12528" y="1706"/>
                    </a:cubicBezTo>
                    <a:cubicBezTo>
                      <a:pt x="5479" y="-4009"/>
                      <a:pt x="-4713" y="5992"/>
                      <a:pt x="2431" y="11802"/>
                    </a:cubicBezTo>
                    <a:cubicBezTo>
                      <a:pt x="24243" y="29423"/>
                      <a:pt x="45865" y="47235"/>
                      <a:pt x="67296" y="65333"/>
                    </a:cubicBezTo>
                    <a:cubicBezTo>
                      <a:pt x="47103" y="97527"/>
                      <a:pt x="27006" y="129722"/>
                      <a:pt x="6813" y="161821"/>
                    </a:cubicBezTo>
                    <a:cubicBezTo>
                      <a:pt x="1955" y="169631"/>
                      <a:pt x="14242" y="176775"/>
                      <a:pt x="19195" y="169060"/>
                    </a:cubicBezTo>
                    <a:cubicBezTo>
                      <a:pt x="38912" y="137532"/>
                      <a:pt x="58629" y="106100"/>
                      <a:pt x="78441" y="74572"/>
                    </a:cubicBezTo>
                    <a:cubicBezTo>
                      <a:pt x="88442" y="83049"/>
                      <a:pt x="98348" y="91526"/>
                      <a:pt x="108254" y="100099"/>
                    </a:cubicBezTo>
                    <a:cubicBezTo>
                      <a:pt x="113778" y="104861"/>
                      <a:pt x="119303" y="109529"/>
                      <a:pt x="124732" y="114386"/>
                    </a:cubicBezTo>
                    <a:cubicBezTo>
                      <a:pt x="129590" y="118768"/>
                      <a:pt x="134162" y="122959"/>
                      <a:pt x="135114" y="129722"/>
                    </a:cubicBezTo>
                    <a:cubicBezTo>
                      <a:pt x="136448" y="138770"/>
                      <a:pt x="150164" y="134960"/>
                      <a:pt x="148926" y="125912"/>
                    </a:cubicBezTo>
                    <a:cubicBezTo>
                      <a:pt x="147021" y="112577"/>
                      <a:pt x="134733" y="104099"/>
                      <a:pt x="125304" y="95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6"/>
              <p:cNvSpPr/>
              <p:nvPr/>
            </p:nvSpPr>
            <p:spPr>
              <a:xfrm>
                <a:off x="3012497" y="4714500"/>
                <a:ext cx="57150" cy="76200"/>
              </a:xfrm>
              <a:custGeom>
                <a:avLst/>
                <a:gdLst/>
                <a:ahLst/>
                <a:cxnLst/>
                <a:rect l="l" t="t" r="r" b="b"/>
                <a:pathLst>
                  <a:path w="57150" h="76200" extrusionOk="0">
                    <a:moveTo>
                      <a:pt x="54718" y="58734"/>
                    </a:moveTo>
                    <a:cubicBezTo>
                      <a:pt x="44907" y="60925"/>
                      <a:pt x="34810" y="61973"/>
                      <a:pt x="24714" y="61687"/>
                    </a:cubicBezTo>
                    <a:cubicBezTo>
                      <a:pt x="23857" y="61687"/>
                      <a:pt x="23285" y="61687"/>
                      <a:pt x="22904" y="61687"/>
                    </a:cubicBezTo>
                    <a:cubicBezTo>
                      <a:pt x="22714" y="61687"/>
                      <a:pt x="22333" y="61687"/>
                      <a:pt x="22047" y="61592"/>
                    </a:cubicBezTo>
                    <a:cubicBezTo>
                      <a:pt x="22047" y="61592"/>
                      <a:pt x="22047" y="61401"/>
                      <a:pt x="22047" y="61306"/>
                    </a:cubicBezTo>
                    <a:cubicBezTo>
                      <a:pt x="22047" y="61497"/>
                      <a:pt x="22047" y="61592"/>
                      <a:pt x="22047" y="61592"/>
                    </a:cubicBezTo>
                    <a:lnTo>
                      <a:pt x="22047" y="61592"/>
                    </a:lnTo>
                    <a:cubicBezTo>
                      <a:pt x="22047" y="61592"/>
                      <a:pt x="22142" y="60925"/>
                      <a:pt x="22142" y="60830"/>
                    </a:cubicBezTo>
                    <a:cubicBezTo>
                      <a:pt x="22618" y="58734"/>
                      <a:pt x="23095" y="57877"/>
                      <a:pt x="24142" y="55877"/>
                    </a:cubicBezTo>
                    <a:cubicBezTo>
                      <a:pt x="25285" y="53781"/>
                      <a:pt x="26428" y="51686"/>
                      <a:pt x="27667" y="49686"/>
                    </a:cubicBezTo>
                    <a:cubicBezTo>
                      <a:pt x="32524" y="41494"/>
                      <a:pt x="37192" y="33017"/>
                      <a:pt x="37287" y="23301"/>
                    </a:cubicBezTo>
                    <a:cubicBezTo>
                      <a:pt x="37382" y="14729"/>
                      <a:pt x="33382" y="5680"/>
                      <a:pt x="25285" y="1965"/>
                    </a:cubicBezTo>
                    <a:cubicBezTo>
                      <a:pt x="16808" y="-1845"/>
                      <a:pt x="5854" y="-321"/>
                      <a:pt x="997" y="8347"/>
                    </a:cubicBezTo>
                    <a:cubicBezTo>
                      <a:pt x="-3575" y="16348"/>
                      <a:pt x="8807" y="23587"/>
                      <a:pt x="13379" y="15586"/>
                    </a:cubicBezTo>
                    <a:cubicBezTo>
                      <a:pt x="13379" y="15586"/>
                      <a:pt x="13570" y="15300"/>
                      <a:pt x="13665" y="15110"/>
                    </a:cubicBezTo>
                    <a:cubicBezTo>
                      <a:pt x="13665" y="15110"/>
                      <a:pt x="13760" y="15015"/>
                      <a:pt x="13760" y="15015"/>
                    </a:cubicBezTo>
                    <a:cubicBezTo>
                      <a:pt x="13760" y="15015"/>
                      <a:pt x="13760" y="15015"/>
                      <a:pt x="13760" y="15015"/>
                    </a:cubicBezTo>
                    <a:cubicBezTo>
                      <a:pt x="13951" y="14919"/>
                      <a:pt x="14236" y="14729"/>
                      <a:pt x="14427" y="14634"/>
                    </a:cubicBezTo>
                    <a:cubicBezTo>
                      <a:pt x="14617" y="14634"/>
                      <a:pt x="14903" y="14538"/>
                      <a:pt x="15094" y="14443"/>
                    </a:cubicBezTo>
                    <a:cubicBezTo>
                      <a:pt x="15094" y="14443"/>
                      <a:pt x="15475" y="14443"/>
                      <a:pt x="15665" y="14348"/>
                    </a:cubicBezTo>
                    <a:cubicBezTo>
                      <a:pt x="15951" y="14348"/>
                      <a:pt x="16237" y="14348"/>
                      <a:pt x="16332" y="14348"/>
                    </a:cubicBezTo>
                    <a:cubicBezTo>
                      <a:pt x="16618" y="14348"/>
                      <a:pt x="16903" y="14348"/>
                      <a:pt x="17094" y="14348"/>
                    </a:cubicBezTo>
                    <a:cubicBezTo>
                      <a:pt x="17665" y="14443"/>
                      <a:pt x="18237" y="14634"/>
                      <a:pt x="18808" y="14824"/>
                    </a:cubicBezTo>
                    <a:cubicBezTo>
                      <a:pt x="18808" y="14824"/>
                      <a:pt x="19570" y="15205"/>
                      <a:pt x="19856" y="15300"/>
                    </a:cubicBezTo>
                    <a:cubicBezTo>
                      <a:pt x="19856" y="15300"/>
                      <a:pt x="20142" y="15491"/>
                      <a:pt x="20237" y="15586"/>
                    </a:cubicBezTo>
                    <a:cubicBezTo>
                      <a:pt x="20428" y="15777"/>
                      <a:pt x="20713" y="15967"/>
                      <a:pt x="20904" y="16253"/>
                    </a:cubicBezTo>
                    <a:cubicBezTo>
                      <a:pt x="21285" y="16729"/>
                      <a:pt x="22142" y="18158"/>
                      <a:pt x="22428" y="19015"/>
                    </a:cubicBezTo>
                    <a:cubicBezTo>
                      <a:pt x="22999" y="20920"/>
                      <a:pt x="23095" y="21777"/>
                      <a:pt x="22999" y="23873"/>
                    </a:cubicBezTo>
                    <a:cubicBezTo>
                      <a:pt x="22999" y="27111"/>
                      <a:pt x="21856" y="30540"/>
                      <a:pt x="20332" y="33779"/>
                    </a:cubicBezTo>
                    <a:cubicBezTo>
                      <a:pt x="16522" y="41589"/>
                      <a:pt x="10045" y="48924"/>
                      <a:pt x="8236" y="57591"/>
                    </a:cubicBezTo>
                    <a:cubicBezTo>
                      <a:pt x="7188" y="62544"/>
                      <a:pt x="7759" y="67783"/>
                      <a:pt x="11379" y="71593"/>
                    </a:cubicBezTo>
                    <a:cubicBezTo>
                      <a:pt x="14713" y="75117"/>
                      <a:pt x="19570" y="76070"/>
                      <a:pt x="24238" y="76260"/>
                    </a:cubicBezTo>
                    <a:cubicBezTo>
                      <a:pt x="35668" y="76737"/>
                      <a:pt x="47288" y="75403"/>
                      <a:pt x="58432" y="72831"/>
                    </a:cubicBezTo>
                    <a:cubicBezTo>
                      <a:pt x="62242" y="71974"/>
                      <a:pt x="64433" y="67688"/>
                      <a:pt x="63385" y="64068"/>
                    </a:cubicBezTo>
                    <a:cubicBezTo>
                      <a:pt x="62338" y="60163"/>
                      <a:pt x="58337" y="58258"/>
                      <a:pt x="54622" y="59115"/>
                    </a:cubicBezTo>
                    <a:close/>
                    <a:moveTo>
                      <a:pt x="13760" y="14634"/>
                    </a:moveTo>
                    <a:cubicBezTo>
                      <a:pt x="13760" y="14634"/>
                      <a:pt x="14332" y="14253"/>
                      <a:pt x="13760" y="14634"/>
                    </a:cubicBezTo>
                    <a:lnTo>
                      <a:pt x="13760" y="14634"/>
                    </a:lnTo>
                    <a:close/>
                    <a:moveTo>
                      <a:pt x="21761" y="61306"/>
                    </a:moveTo>
                    <a:cubicBezTo>
                      <a:pt x="21761" y="61306"/>
                      <a:pt x="21285" y="61211"/>
                      <a:pt x="21285" y="61020"/>
                    </a:cubicBezTo>
                    <a:cubicBezTo>
                      <a:pt x="21285" y="61020"/>
                      <a:pt x="21475" y="61116"/>
                      <a:pt x="21761" y="613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6"/>
              <p:cNvSpPr/>
              <p:nvPr/>
            </p:nvSpPr>
            <p:spPr>
              <a:xfrm>
                <a:off x="3076263" y="4809869"/>
                <a:ext cx="76200" cy="95250"/>
              </a:xfrm>
              <a:custGeom>
                <a:avLst/>
                <a:gdLst/>
                <a:ahLst/>
                <a:cxnLst/>
                <a:rect l="l" t="t" r="r" b="b"/>
                <a:pathLst>
                  <a:path w="76200" h="95250" extrusionOk="0">
                    <a:moveTo>
                      <a:pt x="71533" y="36421"/>
                    </a:moveTo>
                    <a:cubicBezTo>
                      <a:pt x="64103" y="38231"/>
                      <a:pt x="56674" y="39755"/>
                      <a:pt x="49149" y="41184"/>
                    </a:cubicBezTo>
                    <a:cubicBezTo>
                      <a:pt x="48863" y="29754"/>
                      <a:pt x="48482" y="18324"/>
                      <a:pt x="48197" y="6894"/>
                    </a:cubicBezTo>
                    <a:cubicBezTo>
                      <a:pt x="47911" y="-2250"/>
                      <a:pt x="33623" y="-2345"/>
                      <a:pt x="33909" y="6894"/>
                    </a:cubicBezTo>
                    <a:cubicBezTo>
                      <a:pt x="34290" y="19086"/>
                      <a:pt x="34576" y="31373"/>
                      <a:pt x="34957" y="43565"/>
                    </a:cubicBezTo>
                    <a:cubicBezTo>
                      <a:pt x="25718" y="44899"/>
                      <a:pt x="16478" y="45946"/>
                      <a:pt x="7144" y="46613"/>
                    </a:cubicBezTo>
                    <a:cubicBezTo>
                      <a:pt x="3334" y="46899"/>
                      <a:pt x="0" y="49661"/>
                      <a:pt x="0" y="53757"/>
                    </a:cubicBezTo>
                    <a:cubicBezTo>
                      <a:pt x="0" y="57376"/>
                      <a:pt x="3239" y="61186"/>
                      <a:pt x="7144" y="60901"/>
                    </a:cubicBezTo>
                    <a:cubicBezTo>
                      <a:pt x="16574" y="60234"/>
                      <a:pt x="26003" y="59186"/>
                      <a:pt x="35338" y="57853"/>
                    </a:cubicBezTo>
                    <a:cubicBezTo>
                      <a:pt x="35624" y="68902"/>
                      <a:pt x="36004" y="80046"/>
                      <a:pt x="36290" y="91095"/>
                    </a:cubicBezTo>
                    <a:cubicBezTo>
                      <a:pt x="36576" y="100239"/>
                      <a:pt x="50864" y="100334"/>
                      <a:pt x="50578" y="91095"/>
                    </a:cubicBezTo>
                    <a:cubicBezTo>
                      <a:pt x="50292" y="79284"/>
                      <a:pt x="49911" y="67378"/>
                      <a:pt x="49625" y="55567"/>
                    </a:cubicBezTo>
                    <a:cubicBezTo>
                      <a:pt x="58293" y="54043"/>
                      <a:pt x="66866" y="52328"/>
                      <a:pt x="75438" y="50233"/>
                    </a:cubicBezTo>
                    <a:cubicBezTo>
                      <a:pt x="84392" y="48042"/>
                      <a:pt x="80581" y="34231"/>
                      <a:pt x="71628" y="36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3208947" y="4734428"/>
                <a:ext cx="47625" cy="171450"/>
              </a:xfrm>
              <a:custGeom>
                <a:avLst/>
                <a:gdLst/>
                <a:ahLst/>
                <a:cxnLst/>
                <a:rect l="l" t="t" r="r" b="b"/>
                <a:pathLst>
                  <a:path w="47625" h="171450" extrusionOk="0">
                    <a:moveTo>
                      <a:pt x="42386" y="159773"/>
                    </a:moveTo>
                    <a:cubicBezTo>
                      <a:pt x="12097" y="161773"/>
                      <a:pt x="14097" y="110910"/>
                      <a:pt x="14288" y="91479"/>
                    </a:cubicBezTo>
                    <a:cubicBezTo>
                      <a:pt x="14478" y="77191"/>
                      <a:pt x="15716" y="62999"/>
                      <a:pt x="18193" y="48902"/>
                    </a:cubicBezTo>
                    <a:cubicBezTo>
                      <a:pt x="19622" y="40615"/>
                      <a:pt x="21241" y="18136"/>
                      <a:pt x="30861" y="14326"/>
                    </a:cubicBezTo>
                    <a:cubicBezTo>
                      <a:pt x="39338" y="10993"/>
                      <a:pt x="35623" y="-2819"/>
                      <a:pt x="27051" y="515"/>
                    </a:cubicBezTo>
                    <a:cubicBezTo>
                      <a:pt x="12192" y="6421"/>
                      <a:pt x="9049" y="22232"/>
                      <a:pt x="6096" y="36329"/>
                    </a:cubicBezTo>
                    <a:cubicBezTo>
                      <a:pt x="2096" y="55379"/>
                      <a:pt x="0" y="75001"/>
                      <a:pt x="0" y="94432"/>
                    </a:cubicBezTo>
                    <a:cubicBezTo>
                      <a:pt x="0" y="121959"/>
                      <a:pt x="2191" y="176728"/>
                      <a:pt x="42386" y="174061"/>
                    </a:cubicBezTo>
                    <a:cubicBezTo>
                      <a:pt x="51530" y="173489"/>
                      <a:pt x="51625" y="159202"/>
                      <a:pt x="42386" y="1597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6"/>
              <p:cNvSpPr/>
              <p:nvPr/>
            </p:nvSpPr>
            <p:spPr>
              <a:xfrm>
                <a:off x="3261379" y="4784132"/>
                <a:ext cx="95250" cy="95250"/>
              </a:xfrm>
              <a:custGeom>
                <a:avLst/>
                <a:gdLst/>
                <a:ahLst/>
                <a:cxnLst/>
                <a:rect l="l" t="t" r="r" b="b"/>
                <a:pathLst>
                  <a:path w="95250" h="95250" extrusionOk="0">
                    <a:moveTo>
                      <a:pt x="65868" y="9295"/>
                    </a:moveTo>
                    <a:cubicBezTo>
                      <a:pt x="64725" y="6914"/>
                      <a:pt x="62629" y="5962"/>
                      <a:pt x="60534" y="5866"/>
                    </a:cubicBezTo>
                    <a:cubicBezTo>
                      <a:pt x="49771" y="-1563"/>
                      <a:pt x="35959" y="-1563"/>
                      <a:pt x="23958" y="3771"/>
                    </a:cubicBezTo>
                    <a:cubicBezTo>
                      <a:pt x="9480" y="10153"/>
                      <a:pt x="717" y="23964"/>
                      <a:pt x="50" y="39585"/>
                    </a:cubicBezTo>
                    <a:cubicBezTo>
                      <a:pt x="-712" y="55873"/>
                      <a:pt x="7289" y="72446"/>
                      <a:pt x="19195" y="83305"/>
                    </a:cubicBezTo>
                    <a:cubicBezTo>
                      <a:pt x="26053" y="89591"/>
                      <a:pt x="35102" y="95020"/>
                      <a:pt x="44722" y="93306"/>
                    </a:cubicBezTo>
                    <a:cubicBezTo>
                      <a:pt x="53962" y="91687"/>
                      <a:pt x="59105" y="83781"/>
                      <a:pt x="62534" y="75780"/>
                    </a:cubicBezTo>
                    <a:cubicBezTo>
                      <a:pt x="66154" y="67398"/>
                      <a:pt x="68440" y="58540"/>
                      <a:pt x="69583" y="49586"/>
                    </a:cubicBezTo>
                    <a:cubicBezTo>
                      <a:pt x="76155" y="63778"/>
                      <a:pt x="82632" y="78066"/>
                      <a:pt x="88633" y="92449"/>
                    </a:cubicBezTo>
                    <a:cubicBezTo>
                      <a:pt x="90157" y="95973"/>
                      <a:pt x="93395" y="98545"/>
                      <a:pt x="97396" y="97402"/>
                    </a:cubicBezTo>
                    <a:cubicBezTo>
                      <a:pt x="100729" y="96449"/>
                      <a:pt x="103873" y="92163"/>
                      <a:pt x="102349" y="88639"/>
                    </a:cubicBezTo>
                    <a:cubicBezTo>
                      <a:pt x="91014" y="61778"/>
                      <a:pt x="78917" y="35299"/>
                      <a:pt x="65868" y="9200"/>
                    </a:cubicBezTo>
                    <a:close/>
                    <a:moveTo>
                      <a:pt x="53676" y="57778"/>
                    </a:moveTo>
                    <a:cubicBezTo>
                      <a:pt x="52057" y="64064"/>
                      <a:pt x="50056" y="72065"/>
                      <a:pt x="45675" y="77113"/>
                    </a:cubicBezTo>
                    <a:cubicBezTo>
                      <a:pt x="41579" y="81876"/>
                      <a:pt x="35102" y="78066"/>
                      <a:pt x="31197" y="74923"/>
                    </a:cubicBezTo>
                    <a:cubicBezTo>
                      <a:pt x="15004" y="61969"/>
                      <a:pt x="5289" y="31584"/>
                      <a:pt x="26625" y="18535"/>
                    </a:cubicBezTo>
                    <a:cubicBezTo>
                      <a:pt x="34816" y="13582"/>
                      <a:pt x="46056" y="12058"/>
                      <a:pt x="53771" y="18535"/>
                    </a:cubicBezTo>
                    <a:cubicBezTo>
                      <a:pt x="56819" y="31393"/>
                      <a:pt x="57010" y="44824"/>
                      <a:pt x="53771" y="57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6"/>
              <p:cNvSpPr/>
              <p:nvPr/>
            </p:nvSpPr>
            <p:spPr>
              <a:xfrm>
                <a:off x="3348688" y="4743241"/>
                <a:ext cx="161925" cy="133350"/>
              </a:xfrm>
              <a:custGeom>
                <a:avLst/>
                <a:gdLst/>
                <a:ahLst/>
                <a:cxnLst/>
                <a:rect l="l" t="t" r="r" b="b"/>
                <a:pathLst>
                  <a:path w="161925" h="133350" extrusionOk="0">
                    <a:moveTo>
                      <a:pt x="157248" y="111717"/>
                    </a:moveTo>
                    <a:cubicBezTo>
                      <a:pt x="153057" y="118480"/>
                      <a:pt x="145342" y="122480"/>
                      <a:pt x="137436" y="122861"/>
                    </a:cubicBezTo>
                    <a:cubicBezTo>
                      <a:pt x="128864" y="123242"/>
                      <a:pt x="121149" y="119528"/>
                      <a:pt x="115815" y="112860"/>
                    </a:cubicBezTo>
                    <a:cubicBezTo>
                      <a:pt x="103432" y="97334"/>
                      <a:pt x="109147" y="75522"/>
                      <a:pt x="124197" y="64187"/>
                    </a:cubicBezTo>
                    <a:cubicBezTo>
                      <a:pt x="127816" y="61425"/>
                      <a:pt x="131721" y="59234"/>
                      <a:pt x="135436" y="58949"/>
                    </a:cubicBezTo>
                    <a:cubicBezTo>
                      <a:pt x="136484" y="58949"/>
                      <a:pt x="137722" y="58853"/>
                      <a:pt x="138770" y="58949"/>
                    </a:cubicBezTo>
                    <a:cubicBezTo>
                      <a:pt x="137913" y="58853"/>
                      <a:pt x="140294" y="59425"/>
                      <a:pt x="139818" y="59234"/>
                    </a:cubicBezTo>
                    <a:cubicBezTo>
                      <a:pt x="140199" y="59425"/>
                      <a:pt x="140675" y="59711"/>
                      <a:pt x="140770" y="59806"/>
                    </a:cubicBezTo>
                    <a:cubicBezTo>
                      <a:pt x="140770" y="59425"/>
                      <a:pt x="140770" y="59615"/>
                      <a:pt x="140770" y="59806"/>
                    </a:cubicBezTo>
                    <a:cubicBezTo>
                      <a:pt x="141246" y="60187"/>
                      <a:pt x="140961" y="59996"/>
                      <a:pt x="140770" y="59806"/>
                    </a:cubicBezTo>
                    <a:cubicBezTo>
                      <a:pt x="140770" y="60187"/>
                      <a:pt x="140770" y="60568"/>
                      <a:pt x="140770" y="60758"/>
                    </a:cubicBezTo>
                    <a:cubicBezTo>
                      <a:pt x="141342" y="64568"/>
                      <a:pt x="146104" y="66664"/>
                      <a:pt x="149533" y="65711"/>
                    </a:cubicBezTo>
                    <a:cubicBezTo>
                      <a:pt x="153629" y="64568"/>
                      <a:pt x="155153" y="60758"/>
                      <a:pt x="154486" y="56948"/>
                    </a:cubicBezTo>
                    <a:cubicBezTo>
                      <a:pt x="152486" y="43899"/>
                      <a:pt x="135817" y="42470"/>
                      <a:pt x="125911" y="46471"/>
                    </a:cubicBezTo>
                    <a:cubicBezTo>
                      <a:pt x="112957" y="51710"/>
                      <a:pt x="102575" y="63235"/>
                      <a:pt x="97527" y="76189"/>
                    </a:cubicBezTo>
                    <a:cubicBezTo>
                      <a:pt x="96955" y="77618"/>
                      <a:pt x="96479" y="79142"/>
                      <a:pt x="96098" y="80666"/>
                    </a:cubicBezTo>
                    <a:cubicBezTo>
                      <a:pt x="96098" y="79142"/>
                      <a:pt x="96003" y="77522"/>
                      <a:pt x="95717" y="75998"/>
                    </a:cubicBezTo>
                    <a:cubicBezTo>
                      <a:pt x="91240" y="46852"/>
                      <a:pt x="52473" y="46376"/>
                      <a:pt x="37233" y="66664"/>
                    </a:cubicBezTo>
                    <a:cubicBezTo>
                      <a:pt x="35805" y="68474"/>
                      <a:pt x="34662" y="70474"/>
                      <a:pt x="33709" y="72474"/>
                    </a:cubicBezTo>
                    <a:cubicBezTo>
                      <a:pt x="26946" y="50090"/>
                      <a:pt x="20279" y="27611"/>
                      <a:pt x="14088" y="5037"/>
                    </a:cubicBezTo>
                    <a:cubicBezTo>
                      <a:pt x="11611" y="-3821"/>
                      <a:pt x="-2105" y="-11"/>
                      <a:pt x="276" y="8847"/>
                    </a:cubicBezTo>
                    <a:cubicBezTo>
                      <a:pt x="9897" y="43709"/>
                      <a:pt x="20184" y="78380"/>
                      <a:pt x="31137" y="112860"/>
                    </a:cubicBezTo>
                    <a:cubicBezTo>
                      <a:pt x="31137" y="113051"/>
                      <a:pt x="31328" y="113146"/>
                      <a:pt x="31328" y="113241"/>
                    </a:cubicBezTo>
                    <a:cubicBezTo>
                      <a:pt x="28947" y="114860"/>
                      <a:pt x="27804" y="118385"/>
                      <a:pt x="28470" y="121052"/>
                    </a:cubicBezTo>
                    <a:cubicBezTo>
                      <a:pt x="29518" y="125147"/>
                      <a:pt x="33423" y="126576"/>
                      <a:pt x="37233" y="126005"/>
                    </a:cubicBezTo>
                    <a:cubicBezTo>
                      <a:pt x="52759" y="123814"/>
                      <a:pt x="68761" y="120956"/>
                      <a:pt x="81239" y="110765"/>
                    </a:cubicBezTo>
                    <a:cubicBezTo>
                      <a:pt x="87430" y="105716"/>
                      <a:pt x="92097" y="98668"/>
                      <a:pt x="94479" y="90953"/>
                    </a:cubicBezTo>
                    <a:cubicBezTo>
                      <a:pt x="93812" y="112860"/>
                      <a:pt x="108957" y="134482"/>
                      <a:pt x="132198" y="136768"/>
                    </a:cubicBezTo>
                    <a:cubicBezTo>
                      <a:pt x="146771" y="138197"/>
                      <a:pt x="161535" y="131148"/>
                      <a:pt x="169250" y="118670"/>
                    </a:cubicBezTo>
                    <a:cubicBezTo>
                      <a:pt x="174108" y="110860"/>
                      <a:pt x="161725" y="103621"/>
                      <a:pt x="156867" y="111431"/>
                    </a:cubicBezTo>
                    <a:close/>
                    <a:moveTo>
                      <a:pt x="74381" y="98382"/>
                    </a:moveTo>
                    <a:cubicBezTo>
                      <a:pt x="66856" y="105907"/>
                      <a:pt x="55998" y="108860"/>
                      <a:pt x="45330" y="110765"/>
                    </a:cubicBezTo>
                    <a:cubicBezTo>
                      <a:pt x="45330" y="110288"/>
                      <a:pt x="45330" y="109812"/>
                      <a:pt x="45234" y="109241"/>
                    </a:cubicBezTo>
                    <a:cubicBezTo>
                      <a:pt x="41901" y="97525"/>
                      <a:pt x="41805" y="83237"/>
                      <a:pt x="50378" y="73712"/>
                    </a:cubicBezTo>
                    <a:cubicBezTo>
                      <a:pt x="56569" y="66664"/>
                      <a:pt x="69333" y="63806"/>
                      <a:pt x="77238" y="69998"/>
                    </a:cubicBezTo>
                    <a:cubicBezTo>
                      <a:pt x="86573" y="77332"/>
                      <a:pt x="81429" y="91429"/>
                      <a:pt x="74476" y="98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489649" y="4803142"/>
                <a:ext cx="9600" cy="960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1197" y="1197"/>
                    </a:cubicBezTo>
                    <a:cubicBezTo>
                      <a:pt x="1197" y="1197"/>
                      <a:pt x="1197" y="1197"/>
                      <a:pt x="1197" y="1197"/>
                    </a:cubicBezTo>
                    <a:cubicBezTo>
                      <a:pt x="1197" y="1197"/>
                      <a:pt x="1197" y="1197"/>
                      <a:pt x="1197"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514792" y="4731045"/>
                <a:ext cx="47625" cy="180975"/>
              </a:xfrm>
              <a:custGeom>
                <a:avLst/>
                <a:gdLst/>
                <a:ahLst/>
                <a:cxnLst/>
                <a:rect l="l" t="t" r="r" b="b"/>
                <a:pathLst>
                  <a:path w="47625" h="180975" extrusionOk="0">
                    <a:moveTo>
                      <a:pt x="12385" y="1898"/>
                    </a:moveTo>
                    <a:cubicBezTo>
                      <a:pt x="5526" y="-4198"/>
                      <a:pt x="-4570" y="5803"/>
                      <a:pt x="2288" y="11995"/>
                    </a:cubicBezTo>
                    <a:cubicBezTo>
                      <a:pt x="48199" y="53143"/>
                      <a:pt x="54485" y="121818"/>
                      <a:pt x="17433" y="170967"/>
                    </a:cubicBezTo>
                    <a:cubicBezTo>
                      <a:pt x="11908" y="178301"/>
                      <a:pt x="24291" y="185445"/>
                      <a:pt x="29815" y="178206"/>
                    </a:cubicBezTo>
                    <a:cubicBezTo>
                      <a:pt x="70487" y="124294"/>
                      <a:pt x="62676" y="46951"/>
                      <a:pt x="12480" y="1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612271" y="4816646"/>
                <a:ext cx="66675" cy="19050"/>
              </a:xfrm>
              <a:custGeom>
                <a:avLst/>
                <a:gdLst/>
                <a:ahLst/>
                <a:cxnLst/>
                <a:rect l="l" t="t" r="r" b="b"/>
                <a:pathLst>
                  <a:path w="66675" h="19050" extrusionOk="0">
                    <a:moveTo>
                      <a:pt x="61304" y="5737"/>
                    </a:moveTo>
                    <a:cubicBezTo>
                      <a:pt x="43587" y="8023"/>
                      <a:pt x="25871" y="6213"/>
                      <a:pt x="9012" y="308"/>
                    </a:cubicBezTo>
                    <a:cubicBezTo>
                      <a:pt x="5392" y="-930"/>
                      <a:pt x="1201" y="1737"/>
                      <a:pt x="249" y="5261"/>
                    </a:cubicBezTo>
                    <a:cubicBezTo>
                      <a:pt x="-799" y="9166"/>
                      <a:pt x="1582" y="12786"/>
                      <a:pt x="5202" y="14024"/>
                    </a:cubicBezTo>
                    <a:cubicBezTo>
                      <a:pt x="23109" y="20310"/>
                      <a:pt x="42540" y="22311"/>
                      <a:pt x="61304" y="19929"/>
                    </a:cubicBezTo>
                    <a:cubicBezTo>
                      <a:pt x="65114" y="19453"/>
                      <a:pt x="68448" y="16977"/>
                      <a:pt x="68448" y="12786"/>
                    </a:cubicBezTo>
                    <a:cubicBezTo>
                      <a:pt x="68448" y="9261"/>
                      <a:pt x="65114" y="5166"/>
                      <a:pt x="61304" y="5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6"/>
              <p:cNvSpPr/>
              <p:nvPr/>
            </p:nvSpPr>
            <p:spPr>
              <a:xfrm>
                <a:off x="3648525" y="4778258"/>
                <a:ext cx="9525" cy="9525"/>
              </a:xfrm>
              <a:custGeom>
                <a:avLst/>
                <a:gdLst/>
                <a:ahLst/>
                <a:cxnLst/>
                <a:rect l="l" t="t" r="r" b="b"/>
                <a:pathLst>
                  <a:path w="9525" h="9525" extrusionOk="0">
                    <a:moveTo>
                      <a:pt x="2096" y="15264"/>
                    </a:moveTo>
                    <a:cubicBezTo>
                      <a:pt x="2762" y="15931"/>
                      <a:pt x="3524" y="16407"/>
                      <a:pt x="4382" y="16788"/>
                    </a:cubicBezTo>
                    <a:cubicBezTo>
                      <a:pt x="5239" y="17264"/>
                      <a:pt x="6191" y="17455"/>
                      <a:pt x="7144" y="17359"/>
                    </a:cubicBezTo>
                    <a:cubicBezTo>
                      <a:pt x="7811" y="17359"/>
                      <a:pt x="8382" y="17169"/>
                      <a:pt x="9049" y="17074"/>
                    </a:cubicBezTo>
                    <a:cubicBezTo>
                      <a:pt x="10287" y="16693"/>
                      <a:pt x="11335" y="16121"/>
                      <a:pt x="12192" y="15264"/>
                    </a:cubicBezTo>
                    <a:cubicBezTo>
                      <a:pt x="12573" y="14788"/>
                      <a:pt x="12954" y="14311"/>
                      <a:pt x="13335" y="13835"/>
                    </a:cubicBezTo>
                    <a:cubicBezTo>
                      <a:pt x="14002" y="12692"/>
                      <a:pt x="14288" y="11549"/>
                      <a:pt x="14288" y="10216"/>
                    </a:cubicBezTo>
                    <a:cubicBezTo>
                      <a:pt x="14288" y="9168"/>
                      <a:pt x="14288" y="8215"/>
                      <a:pt x="14288" y="7168"/>
                    </a:cubicBezTo>
                    <a:cubicBezTo>
                      <a:pt x="14288" y="6215"/>
                      <a:pt x="14097" y="5263"/>
                      <a:pt x="13716" y="4405"/>
                    </a:cubicBezTo>
                    <a:cubicBezTo>
                      <a:pt x="13430" y="3548"/>
                      <a:pt x="12954" y="2786"/>
                      <a:pt x="12192" y="2119"/>
                    </a:cubicBezTo>
                    <a:cubicBezTo>
                      <a:pt x="11525" y="1453"/>
                      <a:pt x="10763" y="976"/>
                      <a:pt x="9906" y="595"/>
                    </a:cubicBezTo>
                    <a:cubicBezTo>
                      <a:pt x="9049" y="119"/>
                      <a:pt x="8096" y="-71"/>
                      <a:pt x="7144" y="24"/>
                    </a:cubicBezTo>
                    <a:cubicBezTo>
                      <a:pt x="6477" y="24"/>
                      <a:pt x="5905" y="214"/>
                      <a:pt x="5239" y="310"/>
                    </a:cubicBezTo>
                    <a:cubicBezTo>
                      <a:pt x="4000" y="691"/>
                      <a:pt x="2953" y="1262"/>
                      <a:pt x="2096" y="2119"/>
                    </a:cubicBezTo>
                    <a:cubicBezTo>
                      <a:pt x="1714" y="2596"/>
                      <a:pt x="1333" y="3072"/>
                      <a:pt x="953" y="3548"/>
                    </a:cubicBezTo>
                    <a:cubicBezTo>
                      <a:pt x="286" y="4691"/>
                      <a:pt x="0" y="5834"/>
                      <a:pt x="0" y="7168"/>
                    </a:cubicBezTo>
                    <a:cubicBezTo>
                      <a:pt x="0" y="8215"/>
                      <a:pt x="0" y="9168"/>
                      <a:pt x="0" y="10216"/>
                    </a:cubicBezTo>
                    <a:cubicBezTo>
                      <a:pt x="0" y="11168"/>
                      <a:pt x="191" y="12121"/>
                      <a:pt x="571" y="12978"/>
                    </a:cubicBezTo>
                    <a:cubicBezTo>
                      <a:pt x="857" y="13835"/>
                      <a:pt x="1333" y="14597"/>
                      <a:pt x="2096" y="1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6"/>
              <p:cNvSpPr/>
              <p:nvPr/>
            </p:nvSpPr>
            <p:spPr>
              <a:xfrm>
                <a:off x="3647643" y="4871532"/>
                <a:ext cx="9525" cy="9525"/>
              </a:xfrm>
              <a:custGeom>
                <a:avLst/>
                <a:gdLst/>
                <a:ahLst/>
                <a:cxnLst/>
                <a:rect l="l" t="t" r="r" b="b"/>
                <a:pathLst>
                  <a:path w="9525" h="9525" extrusionOk="0">
                    <a:moveTo>
                      <a:pt x="15264" y="2096"/>
                    </a:moveTo>
                    <a:cubicBezTo>
                      <a:pt x="14788" y="1715"/>
                      <a:pt x="14311" y="1334"/>
                      <a:pt x="13835" y="953"/>
                    </a:cubicBezTo>
                    <a:cubicBezTo>
                      <a:pt x="12692" y="286"/>
                      <a:pt x="11549" y="0"/>
                      <a:pt x="10216" y="0"/>
                    </a:cubicBezTo>
                    <a:cubicBezTo>
                      <a:pt x="9168" y="0"/>
                      <a:pt x="8215" y="0"/>
                      <a:pt x="7168" y="0"/>
                    </a:cubicBezTo>
                    <a:cubicBezTo>
                      <a:pt x="6215" y="0"/>
                      <a:pt x="5263" y="191"/>
                      <a:pt x="4405" y="572"/>
                    </a:cubicBezTo>
                    <a:cubicBezTo>
                      <a:pt x="3548" y="857"/>
                      <a:pt x="2786" y="1334"/>
                      <a:pt x="2119" y="2096"/>
                    </a:cubicBezTo>
                    <a:cubicBezTo>
                      <a:pt x="1453" y="2762"/>
                      <a:pt x="976" y="3524"/>
                      <a:pt x="595" y="4382"/>
                    </a:cubicBezTo>
                    <a:cubicBezTo>
                      <a:pt x="119" y="5239"/>
                      <a:pt x="-71" y="6191"/>
                      <a:pt x="24" y="7144"/>
                    </a:cubicBezTo>
                    <a:cubicBezTo>
                      <a:pt x="24" y="7811"/>
                      <a:pt x="214" y="8382"/>
                      <a:pt x="310" y="9049"/>
                    </a:cubicBezTo>
                    <a:cubicBezTo>
                      <a:pt x="691" y="10287"/>
                      <a:pt x="1262" y="11335"/>
                      <a:pt x="2119" y="12192"/>
                    </a:cubicBezTo>
                    <a:cubicBezTo>
                      <a:pt x="2595" y="12573"/>
                      <a:pt x="3072" y="12954"/>
                      <a:pt x="3548" y="13335"/>
                    </a:cubicBezTo>
                    <a:cubicBezTo>
                      <a:pt x="4691" y="14002"/>
                      <a:pt x="5834" y="14288"/>
                      <a:pt x="7168" y="14288"/>
                    </a:cubicBezTo>
                    <a:cubicBezTo>
                      <a:pt x="8215" y="14288"/>
                      <a:pt x="9168" y="14288"/>
                      <a:pt x="10216" y="14288"/>
                    </a:cubicBezTo>
                    <a:cubicBezTo>
                      <a:pt x="11168" y="14288"/>
                      <a:pt x="12120" y="14097"/>
                      <a:pt x="12978" y="13716"/>
                    </a:cubicBezTo>
                    <a:cubicBezTo>
                      <a:pt x="13835" y="13430"/>
                      <a:pt x="14597" y="12954"/>
                      <a:pt x="15264" y="12192"/>
                    </a:cubicBezTo>
                    <a:cubicBezTo>
                      <a:pt x="15931" y="11525"/>
                      <a:pt x="16407" y="10763"/>
                      <a:pt x="16788" y="9906"/>
                    </a:cubicBezTo>
                    <a:cubicBezTo>
                      <a:pt x="17264" y="9049"/>
                      <a:pt x="17455" y="8096"/>
                      <a:pt x="17359" y="7144"/>
                    </a:cubicBezTo>
                    <a:cubicBezTo>
                      <a:pt x="17359" y="6477"/>
                      <a:pt x="17169" y="5906"/>
                      <a:pt x="17074" y="5239"/>
                    </a:cubicBezTo>
                    <a:cubicBezTo>
                      <a:pt x="16693" y="4001"/>
                      <a:pt x="16121" y="2953"/>
                      <a:pt x="15264" y="20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726923" y="4720052"/>
                <a:ext cx="47625" cy="152400"/>
              </a:xfrm>
              <a:custGeom>
                <a:avLst/>
                <a:gdLst/>
                <a:ahLst/>
                <a:cxnLst/>
                <a:rect l="l" t="t" r="r" b="b"/>
                <a:pathLst>
                  <a:path w="47625" h="152400" extrusionOk="0">
                    <a:moveTo>
                      <a:pt x="44189" y="144812"/>
                    </a:moveTo>
                    <a:cubicBezTo>
                      <a:pt x="16090" y="140717"/>
                      <a:pt x="13233" y="107855"/>
                      <a:pt x="14947" y="85376"/>
                    </a:cubicBezTo>
                    <a:cubicBezTo>
                      <a:pt x="15900" y="72327"/>
                      <a:pt x="17233" y="59087"/>
                      <a:pt x="19996" y="46324"/>
                    </a:cubicBezTo>
                    <a:cubicBezTo>
                      <a:pt x="21329" y="40133"/>
                      <a:pt x="23044" y="34037"/>
                      <a:pt x="25330" y="28131"/>
                    </a:cubicBezTo>
                    <a:cubicBezTo>
                      <a:pt x="26568" y="25083"/>
                      <a:pt x="27997" y="22035"/>
                      <a:pt x="29616" y="19178"/>
                    </a:cubicBezTo>
                    <a:cubicBezTo>
                      <a:pt x="30283" y="17939"/>
                      <a:pt x="31330" y="16796"/>
                      <a:pt x="31902" y="15558"/>
                    </a:cubicBezTo>
                    <a:cubicBezTo>
                      <a:pt x="32092" y="15272"/>
                      <a:pt x="32378" y="15177"/>
                      <a:pt x="32664" y="14987"/>
                    </a:cubicBezTo>
                    <a:cubicBezTo>
                      <a:pt x="37617" y="19654"/>
                      <a:pt x="47142" y="13177"/>
                      <a:pt x="43427" y="5843"/>
                    </a:cubicBezTo>
                    <a:cubicBezTo>
                      <a:pt x="40189" y="-634"/>
                      <a:pt x="32569" y="-1396"/>
                      <a:pt x="26568" y="1937"/>
                    </a:cubicBezTo>
                    <a:cubicBezTo>
                      <a:pt x="19615" y="5747"/>
                      <a:pt x="16186" y="13367"/>
                      <a:pt x="13138" y="20321"/>
                    </a:cubicBezTo>
                    <a:cubicBezTo>
                      <a:pt x="5803" y="37370"/>
                      <a:pt x="3327" y="55849"/>
                      <a:pt x="1517" y="74137"/>
                    </a:cubicBezTo>
                    <a:cubicBezTo>
                      <a:pt x="-293" y="92520"/>
                      <a:pt x="-1912" y="112046"/>
                      <a:pt x="5613" y="129477"/>
                    </a:cubicBezTo>
                    <a:cubicBezTo>
                      <a:pt x="11804" y="143955"/>
                      <a:pt x="24282" y="156338"/>
                      <a:pt x="40284" y="158719"/>
                    </a:cubicBezTo>
                    <a:cubicBezTo>
                      <a:pt x="49237" y="160052"/>
                      <a:pt x="53143" y="146241"/>
                      <a:pt x="44094" y="1449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80812" y="4788443"/>
                <a:ext cx="85725" cy="104775"/>
              </a:xfrm>
              <a:custGeom>
                <a:avLst/>
                <a:gdLst/>
                <a:ahLst/>
                <a:cxnLst/>
                <a:rect l="l" t="t" r="r" b="b"/>
                <a:pathLst>
                  <a:path w="85725" h="104775" extrusionOk="0">
                    <a:moveTo>
                      <a:pt x="59261" y="33655"/>
                    </a:moveTo>
                    <a:cubicBezTo>
                      <a:pt x="61452" y="26701"/>
                      <a:pt x="63738" y="19843"/>
                      <a:pt x="66024" y="12890"/>
                    </a:cubicBezTo>
                    <a:cubicBezTo>
                      <a:pt x="68881" y="4127"/>
                      <a:pt x="55070" y="317"/>
                      <a:pt x="52212" y="9080"/>
                    </a:cubicBezTo>
                    <a:cubicBezTo>
                      <a:pt x="50593" y="14128"/>
                      <a:pt x="48974" y="19081"/>
                      <a:pt x="47355" y="24130"/>
                    </a:cubicBezTo>
                    <a:cubicBezTo>
                      <a:pt x="35734" y="15462"/>
                      <a:pt x="23637" y="7556"/>
                      <a:pt x="10779" y="889"/>
                    </a:cubicBezTo>
                    <a:cubicBezTo>
                      <a:pt x="2682" y="-3398"/>
                      <a:pt x="-4557" y="8985"/>
                      <a:pt x="3540" y="13271"/>
                    </a:cubicBezTo>
                    <a:cubicBezTo>
                      <a:pt x="17351" y="20510"/>
                      <a:pt x="30400" y="28987"/>
                      <a:pt x="42687" y="38512"/>
                    </a:cubicBezTo>
                    <a:cubicBezTo>
                      <a:pt x="36496" y="57753"/>
                      <a:pt x="30305" y="76898"/>
                      <a:pt x="24114" y="96139"/>
                    </a:cubicBezTo>
                    <a:cubicBezTo>
                      <a:pt x="21256" y="104902"/>
                      <a:pt x="35068" y="108712"/>
                      <a:pt x="37925" y="99949"/>
                    </a:cubicBezTo>
                    <a:cubicBezTo>
                      <a:pt x="43449" y="82804"/>
                      <a:pt x="48974" y="65754"/>
                      <a:pt x="54498" y="48609"/>
                    </a:cubicBezTo>
                    <a:cubicBezTo>
                      <a:pt x="62785" y="55943"/>
                      <a:pt x="70881" y="63563"/>
                      <a:pt x="78216" y="71945"/>
                    </a:cubicBezTo>
                    <a:cubicBezTo>
                      <a:pt x="84312" y="78898"/>
                      <a:pt x="94408" y="68707"/>
                      <a:pt x="88312" y="61849"/>
                    </a:cubicBezTo>
                    <a:cubicBezTo>
                      <a:pt x="79454" y="51752"/>
                      <a:pt x="69548" y="42513"/>
                      <a:pt x="59261" y="33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68298" y="4738503"/>
                <a:ext cx="85725" cy="123825"/>
              </a:xfrm>
              <a:custGeom>
                <a:avLst/>
                <a:gdLst/>
                <a:ahLst/>
                <a:cxnLst/>
                <a:rect l="l" t="t" r="r" b="b"/>
                <a:pathLst>
                  <a:path w="85725" h="123825" extrusionOk="0">
                    <a:moveTo>
                      <a:pt x="52547" y="42541"/>
                    </a:moveTo>
                    <a:cubicBezTo>
                      <a:pt x="37879" y="40541"/>
                      <a:pt x="28259" y="51971"/>
                      <a:pt x="23210" y="64258"/>
                    </a:cubicBezTo>
                    <a:cubicBezTo>
                      <a:pt x="19686" y="45208"/>
                      <a:pt x="16638" y="26063"/>
                      <a:pt x="14352" y="6822"/>
                    </a:cubicBezTo>
                    <a:cubicBezTo>
                      <a:pt x="13304" y="-2226"/>
                      <a:pt x="-1078" y="-2322"/>
                      <a:pt x="65" y="6822"/>
                    </a:cubicBezTo>
                    <a:cubicBezTo>
                      <a:pt x="4541" y="43589"/>
                      <a:pt x="11018" y="80070"/>
                      <a:pt x="19496" y="116074"/>
                    </a:cubicBezTo>
                    <a:cubicBezTo>
                      <a:pt x="21591" y="125028"/>
                      <a:pt x="35117" y="121218"/>
                      <a:pt x="33307" y="112264"/>
                    </a:cubicBezTo>
                    <a:cubicBezTo>
                      <a:pt x="30735" y="99977"/>
                      <a:pt x="31116" y="87213"/>
                      <a:pt x="34545" y="75117"/>
                    </a:cubicBezTo>
                    <a:cubicBezTo>
                      <a:pt x="36831" y="67211"/>
                      <a:pt x="42165" y="53209"/>
                      <a:pt x="53024" y="57305"/>
                    </a:cubicBezTo>
                    <a:cubicBezTo>
                      <a:pt x="62453" y="60924"/>
                      <a:pt x="67597" y="72640"/>
                      <a:pt x="70645" y="81498"/>
                    </a:cubicBezTo>
                    <a:cubicBezTo>
                      <a:pt x="75026" y="94548"/>
                      <a:pt x="77789" y="108073"/>
                      <a:pt x="78836" y="121884"/>
                    </a:cubicBezTo>
                    <a:cubicBezTo>
                      <a:pt x="79503" y="131028"/>
                      <a:pt x="93791" y="131028"/>
                      <a:pt x="93124" y="121884"/>
                    </a:cubicBezTo>
                    <a:cubicBezTo>
                      <a:pt x="91790" y="104454"/>
                      <a:pt x="88552" y="86737"/>
                      <a:pt x="81789" y="70640"/>
                    </a:cubicBezTo>
                    <a:cubicBezTo>
                      <a:pt x="76646" y="58257"/>
                      <a:pt x="66835" y="44637"/>
                      <a:pt x="52547" y="426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6"/>
              <p:cNvSpPr/>
              <p:nvPr/>
            </p:nvSpPr>
            <p:spPr>
              <a:xfrm>
                <a:off x="3964060" y="4701267"/>
                <a:ext cx="47625" cy="200025"/>
              </a:xfrm>
              <a:custGeom>
                <a:avLst/>
                <a:gdLst/>
                <a:ahLst/>
                <a:cxnLst/>
                <a:rect l="l" t="t" r="r" b="b"/>
                <a:pathLst>
                  <a:path w="47625" h="200025" extrusionOk="0">
                    <a:moveTo>
                      <a:pt x="1839" y="12341"/>
                    </a:moveTo>
                    <a:cubicBezTo>
                      <a:pt x="46225" y="64062"/>
                      <a:pt x="48035" y="144357"/>
                      <a:pt x="7649" y="198840"/>
                    </a:cubicBezTo>
                    <a:cubicBezTo>
                      <a:pt x="2125" y="206270"/>
                      <a:pt x="14602" y="213318"/>
                      <a:pt x="20032" y="206079"/>
                    </a:cubicBezTo>
                    <a:cubicBezTo>
                      <a:pt x="64418" y="146262"/>
                      <a:pt x="60227" y="58537"/>
                      <a:pt x="11935" y="2340"/>
                    </a:cubicBezTo>
                    <a:cubicBezTo>
                      <a:pt x="5935" y="-4614"/>
                      <a:pt x="-4162" y="5483"/>
                      <a:pt x="1839" y="12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6"/>
              <p:cNvSpPr/>
              <p:nvPr/>
            </p:nvSpPr>
            <p:spPr>
              <a:xfrm>
                <a:off x="4042377" y="4794151"/>
                <a:ext cx="47625" cy="9525"/>
              </a:xfrm>
              <a:custGeom>
                <a:avLst/>
                <a:gdLst/>
                <a:ahLst/>
                <a:cxnLst/>
                <a:rect l="l" t="t" r="r" b="b"/>
                <a:pathLst>
                  <a:path w="47625" h="9525" extrusionOk="0">
                    <a:moveTo>
                      <a:pt x="47346" y="229"/>
                    </a:moveTo>
                    <a:cubicBezTo>
                      <a:pt x="34297" y="3372"/>
                      <a:pt x="21153" y="4134"/>
                      <a:pt x="7151" y="2610"/>
                    </a:cubicBezTo>
                    <a:cubicBezTo>
                      <a:pt x="3436" y="2229"/>
                      <a:pt x="-183" y="6229"/>
                      <a:pt x="7" y="9754"/>
                    </a:cubicBezTo>
                    <a:cubicBezTo>
                      <a:pt x="198" y="13945"/>
                      <a:pt x="3150" y="16421"/>
                      <a:pt x="7151" y="16897"/>
                    </a:cubicBezTo>
                    <a:cubicBezTo>
                      <a:pt x="21819" y="18517"/>
                      <a:pt x="36774" y="17374"/>
                      <a:pt x="51156" y="13945"/>
                    </a:cubicBezTo>
                    <a:cubicBezTo>
                      <a:pt x="54776" y="13087"/>
                      <a:pt x="57348" y="8706"/>
                      <a:pt x="56109" y="5182"/>
                    </a:cubicBezTo>
                    <a:cubicBezTo>
                      <a:pt x="54871" y="1372"/>
                      <a:pt x="51252" y="-724"/>
                      <a:pt x="47346"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4107098" y="4735364"/>
                <a:ext cx="104775" cy="133350"/>
              </a:xfrm>
              <a:custGeom>
                <a:avLst/>
                <a:gdLst/>
                <a:ahLst/>
                <a:cxnLst/>
                <a:rect l="l" t="t" r="r" b="b"/>
                <a:pathLst>
                  <a:path w="104775" h="133350" extrusionOk="0">
                    <a:moveTo>
                      <a:pt x="101403" y="127595"/>
                    </a:moveTo>
                    <a:lnTo>
                      <a:pt x="24822" y="121785"/>
                    </a:lnTo>
                    <a:cubicBezTo>
                      <a:pt x="47301" y="103592"/>
                      <a:pt x="72351" y="86543"/>
                      <a:pt x="78828" y="56539"/>
                    </a:cubicBezTo>
                    <a:cubicBezTo>
                      <a:pt x="81972" y="41966"/>
                      <a:pt x="80448" y="26154"/>
                      <a:pt x="70923" y="14248"/>
                    </a:cubicBezTo>
                    <a:cubicBezTo>
                      <a:pt x="62350" y="3389"/>
                      <a:pt x="48729" y="-1373"/>
                      <a:pt x="35204" y="341"/>
                    </a:cubicBezTo>
                    <a:cubicBezTo>
                      <a:pt x="19773" y="2246"/>
                      <a:pt x="6724" y="11390"/>
                      <a:pt x="819" y="25964"/>
                    </a:cubicBezTo>
                    <a:cubicBezTo>
                      <a:pt x="-2610" y="34441"/>
                      <a:pt x="11201" y="38156"/>
                      <a:pt x="14630" y="29774"/>
                    </a:cubicBezTo>
                    <a:cubicBezTo>
                      <a:pt x="19107" y="18629"/>
                      <a:pt x="32918" y="12914"/>
                      <a:pt x="44348" y="14438"/>
                    </a:cubicBezTo>
                    <a:cubicBezTo>
                      <a:pt x="59207" y="16439"/>
                      <a:pt x="66446" y="30250"/>
                      <a:pt x="66065" y="44156"/>
                    </a:cubicBezTo>
                    <a:cubicBezTo>
                      <a:pt x="65208" y="81399"/>
                      <a:pt x="25965" y="100354"/>
                      <a:pt x="2152" y="122547"/>
                    </a:cubicBezTo>
                    <a:cubicBezTo>
                      <a:pt x="-2706" y="127024"/>
                      <a:pt x="1390" y="134263"/>
                      <a:pt x="7200" y="134739"/>
                    </a:cubicBezTo>
                    <a:cubicBezTo>
                      <a:pt x="38633" y="137120"/>
                      <a:pt x="70065" y="139502"/>
                      <a:pt x="101498" y="141883"/>
                    </a:cubicBezTo>
                    <a:cubicBezTo>
                      <a:pt x="110642" y="142550"/>
                      <a:pt x="110642" y="128262"/>
                      <a:pt x="101498" y="127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4224748" y="4774525"/>
                <a:ext cx="76200" cy="104775"/>
              </a:xfrm>
              <a:custGeom>
                <a:avLst/>
                <a:gdLst/>
                <a:ahLst/>
                <a:cxnLst/>
                <a:rect l="l" t="t" r="r" b="b"/>
                <a:pathLst>
                  <a:path w="76200" h="104775" extrusionOk="0">
                    <a:moveTo>
                      <a:pt x="47665" y="41286"/>
                    </a:moveTo>
                    <a:cubicBezTo>
                      <a:pt x="52522" y="31189"/>
                      <a:pt x="57380" y="20998"/>
                      <a:pt x="62238" y="10901"/>
                    </a:cubicBezTo>
                    <a:cubicBezTo>
                      <a:pt x="66238" y="2614"/>
                      <a:pt x="53856" y="-4625"/>
                      <a:pt x="49855" y="3662"/>
                    </a:cubicBezTo>
                    <a:cubicBezTo>
                      <a:pt x="45569" y="12711"/>
                      <a:pt x="41188" y="21664"/>
                      <a:pt x="36901" y="30713"/>
                    </a:cubicBezTo>
                    <a:cubicBezTo>
                      <a:pt x="28710" y="22617"/>
                      <a:pt x="20423" y="14521"/>
                      <a:pt x="12232" y="6329"/>
                    </a:cubicBezTo>
                    <a:cubicBezTo>
                      <a:pt x="5659" y="-148"/>
                      <a:pt x="-4437" y="9949"/>
                      <a:pt x="2135" y="16426"/>
                    </a:cubicBezTo>
                    <a:cubicBezTo>
                      <a:pt x="11565" y="25760"/>
                      <a:pt x="20995" y="34999"/>
                      <a:pt x="30329" y="44334"/>
                    </a:cubicBezTo>
                    <a:cubicBezTo>
                      <a:pt x="20900" y="63955"/>
                      <a:pt x="11565" y="83577"/>
                      <a:pt x="2135" y="103103"/>
                    </a:cubicBezTo>
                    <a:cubicBezTo>
                      <a:pt x="-1865" y="111390"/>
                      <a:pt x="10517" y="118629"/>
                      <a:pt x="14518" y="110342"/>
                    </a:cubicBezTo>
                    <a:cubicBezTo>
                      <a:pt x="23376" y="91864"/>
                      <a:pt x="32234" y="73385"/>
                      <a:pt x="41092" y="54907"/>
                    </a:cubicBezTo>
                    <a:cubicBezTo>
                      <a:pt x="48808" y="62527"/>
                      <a:pt x="56428" y="70051"/>
                      <a:pt x="64143" y="77671"/>
                    </a:cubicBezTo>
                    <a:cubicBezTo>
                      <a:pt x="70715" y="84148"/>
                      <a:pt x="80812" y="74052"/>
                      <a:pt x="74239" y="67575"/>
                    </a:cubicBezTo>
                    <a:cubicBezTo>
                      <a:pt x="65381" y="58812"/>
                      <a:pt x="56523" y="50049"/>
                      <a:pt x="47570" y="412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4327749" y="4778722"/>
                <a:ext cx="47625" cy="142875"/>
              </a:xfrm>
              <a:custGeom>
                <a:avLst/>
                <a:gdLst/>
                <a:ahLst/>
                <a:cxnLst/>
                <a:rect l="l" t="t" r="r" b="b"/>
                <a:pathLst>
                  <a:path w="47625" h="142875" extrusionOk="0">
                    <a:moveTo>
                      <a:pt x="49153" y="78237"/>
                    </a:moveTo>
                    <a:cubicBezTo>
                      <a:pt x="38771" y="78237"/>
                      <a:pt x="28388" y="78047"/>
                      <a:pt x="18101" y="77951"/>
                    </a:cubicBezTo>
                    <a:cubicBezTo>
                      <a:pt x="17911" y="75189"/>
                      <a:pt x="17625" y="72332"/>
                      <a:pt x="17339" y="69569"/>
                    </a:cubicBezTo>
                    <a:cubicBezTo>
                      <a:pt x="16482" y="57663"/>
                      <a:pt x="15625" y="45757"/>
                      <a:pt x="15053" y="33851"/>
                    </a:cubicBezTo>
                    <a:cubicBezTo>
                      <a:pt x="14768" y="28898"/>
                      <a:pt x="14101" y="23278"/>
                      <a:pt x="16006" y="18611"/>
                    </a:cubicBezTo>
                    <a:cubicBezTo>
                      <a:pt x="16577" y="17182"/>
                      <a:pt x="20864" y="11753"/>
                      <a:pt x="22959" y="14610"/>
                    </a:cubicBezTo>
                    <a:cubicBezTo>
                      <a:pt x="28198" y="22040"/>
                      <a:pt x="40580" y="14896"/>
                      <a:pt x="35342" y="7371"/>
                    </a:cubicBezTo>
                    <a:cubicBezTo>
                      <a:pt x="29055" y="-1582"/>
                      <a:pt x="16673" y="-2344"/>
                      <a:pt x="8481" y="4895"/>
                    </a:cubicBezTo>
                    <a:cubicBezTo>
                      <a:pt x="-2282" y="14420"/>
                      <a:pt x="671" y="31374"/>
                      <a:pt x="1433" y="44042"/>
                    </a:cubicBezTo>
                    <a:cubicBezTo>
                      <a:pt x="2099" y="55568"/>
                      <a:pt x="3147" y="67188"/>
                      <a:pt x="4004" y="78713"/>
                    </a:cubicBezTo>
                    <a:cubicBezTo>
                      <a:pt x="1623" y="79952"/>
                      <a:pt x="-91" y="82333"/>
                      <a:pt x="4" y="85000"/>
                    </a:cubicBezTo>
                    <a:cubicBezTo>
                      <a:pt x="99" y="88143"/>
                      <a:pt x="2099" y="90715"/>
                      <a:pt x="4957" y="91667"/>
                    </a:cubicBezTo>
                    <a:cubicBezTo>
                      <a:pt x="6481" y="108527"/>
                      <a:pt x="8195" y="125291"/>
                      <a:pt x="10196" y="142055"/>
                    </a:cubicBezTo>
                    <a:cubicBezTo>
                      <a:pt x="11243" y="151103"/>
                      <a:pt x="25531" y="151199"/>
                      <a:pt x="24483" y="142055"/>
                    </a:cubicBezTo>
                    <a:cubicBezTo>
                      <a:pt x="22483" y="125481"/>
                      <a:pt x="20864" y="108908"/>
                      <a:pt x="19340" y="92239"/>
                    </a:cubicBezTo>
                    <a:cubicBezTo>
                      <a:pt x="29246" y="92239"/>
                      <a:pt x="39247" y="92429"/>
                      <a:pt x="49153" y="92525"/>
                    </a:cubicBezTo>
                    <a:cubicBezTo>
                      <a:pt x="52868" y="92525"/>
                      <a:pt x="56487" y="89191"/>
                      <a:pt x="56297" y="85381"/>
                    </a:cubicBezTo>
                    <a:cubicBezTo>
                      <a:pt x="56106" y="81476"/>
                      <a:pt x="53153" y="78237"/>
                      <a:pt x="49153" y="78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4409154" y="4740432"/>
                <a:ext cx="57150" cy="114300"/>
              </a:xfrm>
              <a:custGeom>
                <a:avLst/>
                <a:gdLst/>
                <a:ahLst/>
                <a:cxnLst/>
                <a:rect l="l" t="t" r="r" b="b"/>
                <a:pathLst>
                  <a:path w="57150" h="114300" extrusionOk="0">
                    <a:moveTo>
                      <a:pt x="58426" y="66520"/>
                    </a:moveTo>
                    <a:cubicBezTo>
                      <a:pt x="52521" y="65949"/>
                      <a:pt x="46615" y="65663"/>
                      <a:pt x="40710" y="65663"/>
                    </a:cubicBezTo>
                    <a:cubicBezTo>
                      <a:pt x="36233" y="46423"/>
                      <a:pt x="33852" y="26706"/>
                      <a:pt x="33661" y="6894"/>
                    </a:cubicBezTo>
                    <a:cubicBezTo>
                      <a:pt x="33566" y="-2250"/>
                      <a:pt x="19279" y="-2345"/>
                      <a:pt x="19374" y="6894"/>
                    </a:cubicBezTo>
                    <a:cubicBezTo>
                      <a:pt x="19564" y="25658"/>
                      <a:pt x="21565" y="44422"/>
                      <a:pt x="25375" y="62710"/>
                    </a:cubicBezTo>
                    <a:cubicBezTo>
                      <a:pt x="25565" y="63758"/>
                      <a:pt x="25946" y="64901"/>
                      <a:pt x="26137" y="65949"/>
                    </a:cubicBezTo>
                    <a:cubicBezTo>
                      <a:pt x="19183" y="66330"/>
                      <a:pt x="12135" y="66997"/>
                      <a:pt x="5182" y="68140"/>
                    </a:cubicBezTo>
                    <a:cubicBezTo>
                      <a:pt x="1372" y="68711"/>
                      <a:pt x="-724" y="73474"/>
                      <a:pt x="229" y="76903"/>
                    </a:cubicBezTo>
                    <a:cubicBezTo>
                      <a:pt x="1372" y="80998"/>
                      <a:pt x="5182" y="82522"/>
                      <a:pt x="8992" y="81856"/>
                    </a:cubicBezTo>
                    <a:cubicBezTo>
                      <a:pt x="15850" y="80808"/>
                      <a:pt x="22708" y="80236"/>
                      <a:pt x="29566" y="79951"/>
                    </a:cubicBezTo>
                    <a:cubicBezTo>
                      <a:pt x="30232" y="82618"/>
                      <a:pt x="30994" y="85189"/>
                      <a:pt x="31661" y="87856"/>
                    </a:cubicBezTo>
                    <a:cubicBezTo>
                      <a:pt x="32709" y="91952"/>
                      <a:pt x="35185" y="100715"/>
                      <a:pt x="30709" y="103668"/>
                    </a:cubicBezTo>
                    <a:cubicBezTo>
                      <a:pt x="23089" y="108716"/>
                      <a:pt x="30232" y="121099"/>
                      <a:pt x="37948" y="116050"/>
                    </a:cubicBezTo>
                    <a:cubicBezTo>
                      <a:pt x="50711" y="107668"/>
                      <a:pt x="47854" y="92905"/>
                      <a:pt x="44234" y="79855"/>
                    </a:cubicBezTo>
                    <a:cubicBezTo>
                      <a:pt x="48901" y="80046"/>
                      <a:pt x="53569" y="80236"/>
                      <a:pt x="58236" y="80713"/>
                    </a:cubicBezTo>
                    <a:cubicBezTo>
                      <a:pt x="62046" y="81094"/>
                      <a:pt x="65380" y="77188"/>
                      <a:pt x="65380" y="73569"/>
                    </a:cubicBezTo>
                    <a:cubicBezTo>
                      <a:pt x="65380" y="69378"/>
                      <a:pt x="62046" y="66806"/>
                      <a:pt x="58236" y="664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4527961" y="4741373"/>
                <a:ext cx="85725" cy="123825"/>
              </a:xfrm>
              <a:custGeom>
                <a:avLst/>
                <a:gdLst/>
                <a:ahLst/>
                <a:cxnLst/>
                <a:rect l="l" t="t" r="r" b="b"/>
                <a:pathLst>
                  <a:path w="85725" h="123825" extrusionOk="0">
                    <a:moveTo>
                      <a:pt x="74779" y="67866"/>
                    </a:moveTo>
                    <a:cubicBezTo>
                      <a:pt x="67254" y="61294"/>
                      <a:pt x="58015" y="57674"/>
                      <a:pt x="48395" y="55293"/>
                    </a:cubicBezTo>
                    <a:cubicBezTo>
                      <a:pt x="52871" y="51007"/>
                      <a:pt x="56872" y="46339"/>
                      <a:pt x="59539" y="40624"/>
                    </a:cubicBezTo>
                    <a:cubicBezTo>
                      <a:pt x="63920" y="30909"/>
                      <a:pt x="64301" y="18907"/>
                      <a:pt x="57729" y="10144"/>
                    </a:cubicBezTo>
                    <a:cubicBezTo>
                      <a:pt x="44204" y="-7763"/>
                      <a:pt x="19153" y="1667"/>
                      <a:pt x="3437" y="10811"/>
                    </a:cubicBezTo>
                    <a:cubicBezTo>
                      <a:pt x="-4469" y="15478"/>
                      <a:pt x="2675" y="27766"/>
                      <a:pt x="10676" y="23194"/>
                    </a:cubicBezTo>
                    <a:cubicBezTo>
                      <a:pt x="19153" y="18241"/>
                      <a:pt x="36869" y="8430"/>
                      <a:pt x="45632" y="17764"/>
                    </a:cubicBezTo>
                    <a:cubicBezTo>
                      <a:pt x="50300" y="22717"/>
                      <a:pt x="48966" y="30814"/>
                      <a:pt x="45918" y="36243"/>
                    </a:cubicBezTo>
                    <a:cubicBezTo>
                      <a:pt x="42013" y="43196"/>
                      <a:pt x="35250" y="48340"/>
                      <a:pt x="29059" y="53197"/>
                    </a:cubicBezTo>
                    <a:cubicBezTo>
                      <a:pt x="24773" y="56436"/>
                      <a:pt x="24011" y="65008"/>
                      <a:pt x="30773" y="66247"/>
                    </a:cubicBezTo>
                    <a:cubicBezTo>
                      <a:pt x="41346" y="68152"/>
                      <a:pt x="52395" y="69961"/>
                      <a:pt x="61634" y="75772"/>
                    </a:cubicBezTo>
                    <a:cubicBezTo>
                      <a:pt x="69159" y="80534"/>
                      <a:pt x="76112" y="90059"/>
                      <a:pt x="73255" y="99394"/>
                    </a:cubicBezTo>
                    <a:cubicBezTo>
                      <a:pt x="70683" y="107395"/>
                      <a:pt x="61825" y="112157"/>
                      <a:pt x="53919" y="113205"/>
                    </a:cubicBezTo>
                    <a:cubicBezTo>
                      <a:pt x="41727" y="114824"/>
                      <a:pt x="29345" y="109681"/>
                      <a:pt x="18200" y="105490"/>
                    </a:cubicBezTo>
                    <a:cubicBezTo>
                      <a:pt x="9628" y="102251"/>
                      <a:pt x="5913" y="116062"/>
                      <a:pt x="14390" y="119301"/>
                    </a:cubicBezTo>
                    <a:cubicBezTo>
                      <a:pt x="28678" y="124730"/>
                      <a:pt x="44013" y="130064"/>
                      <a:pt x="59539" y="126635"/>
                    </a:cubicBezTo>
                    <a:cubicBezTo>
                      <a:pt x="71731" y="123968"/>
                      <a:pt x="83351" y="115491"/>
                      <a:pt x="86971" y="103204"/>
                    </a:cubicBezTo>
                    <a:cubicBezTo>
                      <a:pt x="90781" y="90345"/>
                      <a:pt x="84590" y="76534"/>
                      <a:pt x="74874" y="67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6"/>
              <p:cNvSpPr/>
              <p:nvPr/>
            </p:nvSpPr>
            <p:spPr>
              <a:xfrm>
                <a:off x="4619568" y="4760710"/>
                <a:ext cx="95250" cy="123825"/>
              </a:xfrm>
              <a:custGeom>
                <a:avLst/>
                <a:gdLst/>
                <a:ahLst/>
                <a:cxnLst/>
                <a:rect l="l" t="t" r="r" b="b"/>
                <a:pathLst>
                  <a:path w="95250" h="123825" extrusionOk="0">
                    <a:moveTo>
                      <a:pt x="53752" y="51100"/>
                    </a:moveTo>
                    <a:cubicBezTo>
                      <a:pt x="61182" y="37384"/>
                      <a:pt x="68992" y="23859"/>
                      <a:pt x="77184" y="10619"/>
                    </a:cubicBezTo>
                    <a:cubicBezTo>
                      <a:pt x="82042" y="2808"/>
                      <a:pt x="69659" y="-4431"/>
                      <a:pt x="64801" y="3380"/>
                    </a:cubicBezTo>
                    <a:cubicBezTo>
                      <a:pt x="57562" y="15096"/>
                      <a:pt x="50609" y="27097"/>
                      <a:pt x="43942" y="39194"/>
                    </a:cubicBezTo>
                    <a:cubicBezTo>
                      <a:pt x="33559" y="26621"/>
                      <a:pt x="22986" y="14238"/>
                      <a:pt x="12033" y="2237"/>
                    </a:cubicBezTo>
                    <a:cubicBezTo>
                      <a:pt x="5842" y="-4526"/>
                      <a:pt x="-4255" y="5571"/>
                      <a:pt x="1936" y="12333"/>
                    </a:cubicBezTo>
                    <a:cubicBezTo>
                      <a:pt x="13938" y="25478"/>
                      <a:pt x="25368" y="38908"/>
                      <a:pt x="36607" y="52719"/>
                    </a:cubicBezTo>
                    <a:cubicBezTo>
                      <a:pt x="25463" y="73674"/>
                      <a:pt x="15176" y="95010"/>
                      <a:pt x="5842" y="116823"/>
                    </a:cubicBezTo>
                    <a:cubicBezTo>
                      <a:pt x="4317" y="120442"/>
                      <a:pt x="4794" y="124443"/>
                      <a:pt x="8413" y="126633"/>
                    </a:cubicBezTo>
                    <a:cubicBezTo>
                      <a:pt x="11366" y="128443"/>
                      <a:pt x="16700" y="127586"/>
                      <a:pt x="18224" y="124062"/>
                    </a:cubicBezTo>
                    <a:cubicBezTo>
                      <a:pt x="26892" y="103869"/>
                      <a:pt x="36226" y="84152"/>
                      <a:pt x="46418" y="64721"/>
                    </a:cubicBezTo>
                    <a:cubicBezTo>
                      <a:pt x="59277" y="81104"/>
                      <a:pt x="71659" y="97868"/>
                      <a:pt x="83470" y="115108"/>
                    </a:cubicBezTo>
                    <a:cubicBezTo>
                      <a:pt x="88614" y="122633"/>
                      <a:pt x="100996" y="115489"/>
                      <a:pt x="95853" y="107869"/>
                    </a:cubicBezTo>
                    <a:cubicBezTo>
                      <a:pt x="82613" y="88438"/>
                      <a:pt x="68516" y="69483"/>
                      <a:pt x="53848" y="511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4702192" y="4715710"/>
                <a:ext cx="47625" cy="47625"/>
              </a:xfrm>
              <a:custGeom>
                <a:avLst/>
                <a:gdLst/>
                <a:ahLst/>
                <a:cxnLst/>
                <a:rect l="l" t="t" r="r" b="b"/>
                <a:pathLst>
                  <a:path w="47625" h="47625" extrusionOk="0">
                    <a:moveTo>
                      <a:pt x="48662" y="39426"/>
                    </a:moveTo>
                    <a:cubicBezTo>
                      <a:pt x="43900" y="39807"/>
                      <a:pt x="39042" y="39807"/>
                      <a:pt x="34375" y="39141"/>
                    </a:cubicBezTo>
                    <a:cubicBezTo>
                      <a:pt x="34184" y="39141"/>
                      <a:pt x="33994" y="39141"/>
                      <a:pt x="33898" y="39141"/>
                    </a:cubicBezTo>
                    <a:cubicBezTo>
                      <a:pt x="33232" y="39045"/>
                      <a:pt x="32660" y="38950"/>
                      <a:pt x="31994" y="38855"/>
                    </a:cubicBezTo>
                    <a:cubicBezTo>
                      <a:pt x="30850" y="38664"/>
                      <a:pt x="29707" y="38379"/>
                      <a:pt x="28660" y="38093"/>
                    </a:cubicBezTo>
                    <a:cubicBezTo>
                      <a:pt x="28564" y="38093"/>
                      <a:pt x="28374" y="38093"/>
                      <a:pt x="28279" y="37998"/>
                    </a:cubicBezTo>
                    <a:cubicBezTo>
                      <a:pt x="29612" y="35616"/>
                      <a:pt x="31136" y="33426"/>
                      <a:pt x="32660" y="31235"/>
                    </a:cubicBezTo>
                    <a:cubicBezTo>
                      <a:pt x="35804" y="26568"/>
                      <a:pt x="39042" y="21043"/>
                      <a:pt x="38375" y="15138"/>
                    </a:cubicBezTo>
                    <a:cubicBezTo>
                      <a:pt x="37423" y="6660"/>
                      <a:pt x="31136" y="1231"/>
                      <a:pt x="22945" y="183"/>
                    </a:cubicBezTo>
                    <a:cubicBezTo>
                      <a:pt x="16277" y="-674"/>
                      <a:pt x="9610" y="1612"/>
                      <a:pt x="3514" y="4184"/>
                    </a:cubicBezTo>
                    <a:cubicBezTo>
                      <a:pt x="85" y="5613"/>
                      <a:pt x="-963" y="11042"/>
                      <a:pt x="942" y="13995"/>
                    </a:cubicBezTo>
                    <a:cubicBezTo>
                      <a:pt x="3228" y="17614"/>
                      <a:pt x="7038" y="18090"/>
                      <a:pt x="10753" y="16566"/>
                    </a:cubicBezTo>
                    <a:cubicBezTo>
                      <a:pt x="8943" y="17328"/>
                      <a:pt x="11229" y="16376"/>
                      <a:pt x="11515" y="16281"/>
                    </a:cubicBezTo>
                    <a:cubicBezTo>
                      <a:pt x="11991" y="16090"/>
                      <a:pt x="12562" y="15900"/>
                      <a:pt x="13134" y="15709"/>
                    </a:cubicBezTo>
                    <a:cubicBezTo>
                      <a:pt x="14372" y="15328"/>
                      <a:pt x="15611" y="14947"/>
                      <a:pt x="16944" y="14661"/>
                    </a:cubicBezTo>
                    <a:cubicBezTo>
                      <a:pt x="17230" y="14661"/>
                      <a:pt x="18658" y="14376"/>
                      <a:pt x="18563" y="14376"/>
                    </a:cubicBezTo>
                    <a:cubicBezTo>
                      <a:pt x="18849" y="14376"/>
                      <a:pt x="19135" y="14376"/>
                      <a:pt x="19420" y="14376"/>
                    </a:cubicBezTo>
                    <a:cubicBezTo>
                      <a:pt x="20087" y="14376"/>
                      <a:pt x="20849" y="14376"/>
                      <a:pt x="21516" y="14376"/>
                    </a:cubicBezTo>
                    <a:cubicBezTo>
                      <a:pt x="21706" y="14376"/>
                      <a:pt x="21802" y="14376"/>
                      <a:pt x="21992" y="14376"/>
                    </a:cubicBezTo>
                    <a:cubicBezTo>
                      <a:pt x="22278" y="14376"/>
                      <a:pt x="22659" y="14566"/>
                      <a:pt x="22945" y="14661"/>
                    </a:cubicBezTo>
                    <a:cubicBezTo>
                      <a:pt x="23040" y="14661"/>
                      <a:pt x="23135" y="14757"/>
                      <a:pt x="23421" y="14947"/>
                    </a:cubicBezTo>
                    <a:cubicBezTo>
                      <a:pt x="23421" y="14947"/>
                      <a:pt x="23421" y="14947"/>
                      <a:pt x="23421" y="14947"/>
                    </a:cubicBezTo>
                    <a:cubicBezTo>
                      <a:pt x="23421" y="14947"/>
                      <a:pt x="23516" y="15042"/>
                      <a:pt x="23707" y="15233"/>
                    </a:cubicBezTo>
                    <a:cubicBezTo>
                      <a:pt x="23707" y="15233"/>
                      <a:pt x="23707" y="15233"/>
                      <a:pt x="23707" y="15233"/>
                    </a:cubicBezTo>
                    <a:cubicBezTo>
                      <a:pt x="23707" y="15233"/>
                      <a:pt x="23707" y="15233"/>
                      <a:pt x="23707" y="15233"/>
                    </a:cubicBezTo>
                    <a:cubicBezTo>
                      <a:pt x="23707" y="15328"/>
                      <a:pt x="23897" y="15519"/>
                      <a:pt x="23897" y="15614"/>
                    </a:cubicBezTo>
                    <a:cubicBezTo>
                      <a:pt x="23897" y="15614"/>
                      <a:pt x="23897" y="15709"/>
                      <a:pt x="23897" y="15804"/>
                    </a:cubicBezTo>
                    <a:cubicBezTo>
                      <a:pt x="23897" y="16090"/>
                      <a:pt x="23897" y="16471"/>
                      <a:pt x="23897" y="16662"/>
                    </a:cubicBezTo>
                    <a:cubicBezTo>
                      <a:pt x="23897" y="16662"/>
                      <a:pt x="23897" y="16662"/>
                      <a:pt x="23897" y="16662"/>
                    </a:cubicBezTo>
                    <a:cubicBezTo>
                      <a:pt x="23802" y="17043"/>
                      <a:pt x="23612" y="17519"/>
                      <a:pt x="23516" y="17900"/>
                    </a:cubicBezTo>
                    <a:cubicBezTo>
                      <a:pt x="23516" y="17995"/>
                      <a:pt x="23516" y="17900"/>
                      <a:pt x="23516" y="17995"/>
                    </a:cubicBezTo>
                    <a:cubicBezTo>
                      <a:pt x="23516" y="18090"/>
                      <a:pt x="23516" y="17995"/>
                      <a:pt x="23421" y="18281"/>
                    </a:cubicBezTo>
                    <a:cubicBezTo>
                      <a:pt x="22945" y="19329"/>
                      <a:pt x="22373" y="20281"/>
                      <a:pt x="21802" y="21234"/>
                    </a:cubicBezTo>
                    <a:cubicBezTo>
                      <a:pt x="20563" y="23234"/>
                      <a:pt x="19135" y="25234"/>
                      <a:pt x="17801" y="27139"/>
                    </a:cubicBezTo>
                    <a:cubicBezTo>
                      <a:pt x="14753" y="31806"/>
                      <a:pt x="12277" y="36855"/>
                      <a:pt x="12086" y="42474"/>
                    </a:cubicBezTo>
                    <a:cubicBezTo>
                      <a:pt x="11991" y="45808"/>
                      <a:pt x="14372" y="48285"/>
                      <a:pt x="17325" y="49332"/>
                    </a:cubicBezTo>
                    <a:cubicBezTo>
                      <a:pt x="27231" y="52857"/>
                      <a:pt x="37994" y="54285"/>
                      <a:pt x="48472" y="53428"/>
                    </a:cubicBezTo>
                    <a:cubicBezTo>
                      <a:pt x="52187" y="53142"/>
                      <a:pt x="55806" y="50380"/>
                      <a:pt x="55615" y="46284"/>
                    </a:cubicBezTo>
                    <a:cubicBezTo>
                      <a:pt x="55425" y="42665"/>
                      <a:pt x="52472" y="38855"/>
                      <a:pt x="48472" y="391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4797745" y="4736618"/>
                <a:ext cx="47625" cy="152400"/>
              </a:xfrm>
              <a:custGeom>
                <a:avLst/>
                <a:gdLst/>
                <a:ahLst/>
                <a:cxnLst/>
                <a:rect l="l" t="t" r="r" b="b"/>
                <a:pathLst>
                  <a:path w="47625" h="152400" extrusionOk="0">
                    <a:moveTo>
                      <a:pt x="15783" y="77288"/>
                    </a:moveTo>
                    <a:cubicBezTo>
                      <a:pt x="11211" y="54428"/>
                      <a:pt x="16069" y="29091"/>
                      <a:pt x="32738" y="12232"/>
                    </a:cubicBezTo>
                    <a:cubicBezTo>
                      <a:pt x="39215" y="5660"/>
                      <a:pt x="29118" y="-4437"/>
                      <a:pt x="22641" y="2135"/>
                    </a:cubicBezTo>
                    <a:cubicBezTo>
                      <a:pt x="3210" y="21757"/>
                      <a:pt x="-2886" y="50141"/>
                      <a:pt x="1210" y="76811"/>
                    </a:cubicBezTo>
                    <a:cubicBezTo>
                      <a:pt x="5877" y="106720"/>
                      <a:pt x="23499" y="132723"/>
                      <a:pt x="42644" y="155393"/>
                    </a:cubicBezTo>
                    <a:cubicBezTo>
                      <a:pt x="48549" y="162441"/>
                      <a:pt x="58646" y="152249"/>
                      <a:pt x="52740" y="145296"/>
                    </a:cubicBezTo>
                    <a:cubicBezTo>
                      <a:pt x="35976" y="125484"/>
                      <a:pt x="20927" y="103100"/>
                      <a:pt x="15688" y="772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4858178" y="4763156"/>
                <a:ext cx="76200" cy="95250"/>
              </a:xfrm>
              <a:custGeom>
                <a:avLst/>
                <a:gdLst/>
                <a:ahLst/>
                <a:cxnLst/>
                <a:rect l="l" t="t" r="r" b="b"/>
                <a:pathLst>
                  <a:path w="76200" h="95250" extrusionOk="0">
                    <a:moveTo>
                      <a:pt x="61744" y="35510"/>
                    </a:moveTo>
                    <a:cubicBezTo>
                      <a:pt x="61554" y="25032"/>
                      <a:pt x="59554" y="14650"/>
                      <a:pt x="55648" y="5030"/>
                    </a:cubicBezTo>
                    <a:cubicBezTo>
                      <a:pt x="52600" y="-2495"/>
                      <a:pt x="43552" y="-971"/>
                      <a:pt x="42028" y="5601"/>
                    </a:cubicBezTo>
                    <a:cubicBezTo>
                      <a:pt x="35265" y="2744"/>
                      <a:pt x="27073" y="2744"/>
                      <a:pt x="20120" y="6268"/>
                    </a:cubicBezTo>
                    <a:cubicBezTo>
                      <a:pt x="2880" y="15126"/>
                      <a:pt x="308" y="35891"/>
                      <a:pt x="22" y="53226"/>
                    </a:cubicBezTo>
                    <a:cubicBezTo>
                      <a:pt x="-263" y="70085"/>
                      <a:pt x="1928" y="92183"/>
                      <a:pt x="21739" y="97136"/>
                    </a:cubicBezTo>
                    <a:cubicBezTo>
                      <a:pt x="40218" y="101804"/>
                      <a:pt x="51267" y="82373"/>
                      <a:pt x="56601" y="67418"/>
                    </a:cubicBezTo>
                    <a:cubicBezTo>
                      <a:pt x="58792" y="73419"/>
                      <a:pt x="61173" y="79420"/>
                      <a:pt x="63745" y="85325"/>
                    </a:cubicBezTo>
                    <a:cubicBezTo>
                      <a:pt x="65269" y="88850"/>
                      <a:pt x="70507" y="89707"/>
                      <a:pt x="73555" y="87897"/>
                    </a:cubicBezTo>
                    <a:cubicBezTo>
                      <a:pt x="77175" y="85802"/>
                      <a:pt x="77651" y="81706"/>
                      <a:pt x="76127" y="78086"/>
                    </a:cubicBezTo>
                    <a:cubicBezTo>
                      <a:pt x="70126" y="64370"/>
                      <a:pt x="65459" y="50083"/>
                      <a:pt x="61744" y="35510"/>
                    </a:cubicBezTo>
                    <a:close/>
                    <a:moveTo>
                      <a:pt x="46981" y="46844"/>
                    </a:moveTo>
                    <a:cubicBezTo>
                      <a:pt x="45552" y="58084"/>
                      <a:pt x="41551" y="72467"/>
                      <a:pt x="32979" y="80563"/>
                    </a:cubicBezTo>
                    <a:cubicBezTo>
                      <a:pt x="29169" y="84182"/>
                      <a:pt x="24787" y="84182"/>
                      <a:pt x="20787" y="80849"/>
                    </a:cubicBezTo>
                    <a:cubicBezTo>
                      <a:pt x="16120" y="76943"/>
                      <a:pt x="14691" y="70562"/>
                      <a:pt x="14310" y="64751"/>
                    </a:cubicBezTo>
                    <a:cubicBezTo>
                      <a:pt x="13834" y="57893"/>
                      <a:pt x="14024" y="50940"/>
                      <a:pt x="14500" y="44082"/>
                    </a:cubicBezTo>
                    <a:cubicBezTo>
                      <a:pt x="14977" y="37700"/>
                      <a:pt x="16120" y="31128"/>
                      <a:pt x="19644" y="25699"/>
                    </a:cubicBezTo>
                    <a:cubicBezTo>
                      <a:pt x="22311" y="21508"/>
                      <a:pt x="27073" y="17222"/>
                      <a:pt x="32407" y="17412"/>
                    </a:cubicBezTo>
                    <a:cubicBezTo>
                      <a:pt x="36598" y="17603"/>
                      <a:pt x="41266" y="20555"/>
                      <a:pt x="41361" y="25032"/>
                    </a:cubicBezTo>
                    <a:cubicBezTo>
                      <a:pt x="41361" y="28461"/>
                      <a:pt x="43456" y="30652"/>
                      <a:pt x="46028" y="31509"/>
                    </a:cubicBezTo>
                    <a:cubicBezTo>
                      <a:pt x="46504" y="33414"/>
                      <a:pt x="46981" y="35319"/>
                      <a:pt x="47457" y="37224"/>
                    </a:cubicBezTo>
                    <a:cubicBezTo>
                      <a:pt x="47457" y="40463"/>
                      <a:pt x="47266" y="43701"/>
                      <a:pt x="46886" y="468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4934635" y="4736151"/>
                <a:ext cx="66675" cy="123825"/>
              </a:xfrm>
              <a:custGeom>
                <a:avLst/>
                <a:gdLst/>
                <a:ahLst/>
                <a:cxnLst/>
                <a:rect l="l" t="t" r="r" b="b"/>
                <a:pathLst>
                  <a:path w="66675" h="123825" extrusionOk="0">
                    <a:moveTo>
                      <a:pt x="25960" y="47370"/>
                    </a:moveTo>
                    <a:cubicBezTo>
                      <a:pt x="24721" y="48608"/>
                      <a:pt x="23769" y="49942"/>
                      <a:pt x="22721" y="51275"/>
                    </a:cubicBezTo>
                    <a:cubicBezTo>
                      <a:pt x="19769" y="35940"/>
                      <a:pt x="16911" y="20605"/>
                      <a:pt x="13958" y="5174"/>
                    </a:cubicBezTo>
                    <a:cubicBezTo>
                      <a:pt x="12244" y="-3875"/>
                      <a:pt x="-1568" y="-65"/>
                      <a:pt x="147" y="8984"/>
                    </a:cubicBezTo>
                    <a:cubicBezTo>
                      <a:pt x="5957" y="39464"/>
                      <a:pt x="11672" y="69944"/>
                      <a:pt x="17482" y="100329"/>
                    </a:cubicBezTo>
                    <a:cubicBezTo>
                      <a:pt x="19197" y="109378"/>
                      <a:pt x="32818" y="105472"/>
                      <a:pt x="31294" y="96519"/>
                    </a:cubicBezTo>
                    <a:cubicBezTo>
                      <a:pt x="29008" y="83565"/>
                      <a:pt x="25769" y="66134"/>
                      <a:pt x="37104" y="56323"/>
                    </a:cubicBezTo>
                    <a:cubicBezTo>
                      <a:pt x="40819" y="53180"/>
                      <a:pt x="46057" y="50894"/>
                      <a:pt x="50820" y="52990"/>
                    </a:cubicBezTo>
                    <a:cubicBezTo>
                      <a:pt x="55392" y="54990"/>
                      <a:pt x="57583" y="60038"/>
                      <a:pt x="58726" y="64515"/>
                    </a:cubicBezTo>
                    <a:cubicBezTo>
                      <a:pt x="61583" y="75945"/>
                      <a:pt x="59297" y="90423"/>
                      <a:pt x="53392" y="100519"/>
                    </a:cubicBezTo>
                    <a:cubicBezTo>
                      <a:pt x="48153" y="109473"/>
                      <a:pt x="34437" y="118045"/>
                      <a:pt x="24626" y="110330"/>
                    </a:cubicBezTo>
                    <a:cubicBezTo>
                      <a:pt x="21578" y="107949"/>
                      <a:pt x="17482" y="107377"/>
                      <a:pt x="14530" y="110330"/>
                    </a:cubicBezTo>
                    <a:cubicBezTo>
                      <a:pt x="12053" y="112807"/>
                      <a:pt x="11482" y="118045"/>
                      <a:pt x="14530" y="120427"/>
                    </a:cubicBezTo>
                    <a:cubicBezTo>
                      <a:pt x="26245" y="129475"/>
                      <a:pt x="42152" y="129190"/>
                      <a:pt x="54154" y="120617"/>
                    </a:cubicBezTo>
                    <a:cubicBezTo>
                      <a:pt x="67012" y="111378"/>
                      <a:pt x="72156" y="95757"/>
                      <a:pt x="73680" y="80707"/>
                    </a:cubicBezTo>
                    <a:cubicBezTo>
                      <a:pt x="75013" y="68134"/>
                      <a:pt x="73013" y="52609"/>
                      <a:pt x="62821" y="43941"/>
                    </a:cubicBezTo>
                    <a:cubicBezTo>
                      <a:pt x="51582" y="34416"/>
                      <a:pt x="35866" y="37464"/>
                      <a:pt x="25864" y="472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5013237" y="4726888"/>
                <a:ext cx="47625" cy="161925"/>
              </a:xfrm>
              <a:custGeom>
                <a:avLst/>
                <a:gdLst/>
                <a:ahLst/>
                <a:cxnLst/>
                <a:rect l="l" t="t" r="r" b="b"/>
                <a:pathLst>
                  <a:path w="47625" h="161925" extrusionOk="0">
                    <a:moveTo>
                      <a:pt x="15271" y="1388"/>
                    </a:moveTo>
                    <a:cubicBezTo>
                      <a:pt x="7936" y="-4137"/>
                      <a:pt x="792" y="8246"/>
                      <a:pt x="8031" y="13770"/>
                    </a:cubicBezTo>
                    <a:cubicBezTo>
                      <a:pt x="28606" y="29106"/>
                      <a:pt x="32797" y="57490"/>
                      <a:pt x="34416" y="81303"/>
                    </a:cubicBezTo>
                    <a:cubicBezTo>
                      <a:pt x="36130" y="106449"/>
                      <a:pt x="37845" y="147978"/>
                      <a:pt x="5174" y="153883"/>
                    </a:cubicBezTo>
                    <a:cubicBezTo>
                      <a:pt x="-3875" y="155502"/>
                      <a:pt x="-65" y="169314"/>
                      <a:pt x="8984" y="167694"/>
                    </a:cubicBezTo>
                    <a:cubicBezTo>
                      <a:pt x="47941" y="160646"/>
                      <a:pt x="50799" y="114831"/>
                      <a:pt x="48798" y="83589"/>
                    </a:cubicBezTo>
                    <a:cubicBezTo>
                      <a:pt x="46894" y="53204"/>
                      <a:pt x="40988" y="20819"/>
                      <a:pt x="15175" y="15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2" name="Google Shape;612;p6"/>
            <p:cNvGrpSpPr/>
            <p:nvPr/>
          </p:nvGrpSpPr>
          <p:grpSpPr>
            <a:xfrm>
              <a:off x="8218810" y="229824"/>
              <a:ext cx="790399" cy="215189"/>
              <a:chOff x="5763356" y="-909757"/>
              <a:chExt cx="623196" cy="169694"/>
            </a:xfrm>
          </p:grpSpPr>
          <p:sp>
            <p:nvSpPr>
              <p:cNvPr id="613" name="Google Shape;613;p6"/>
              <p:cNvSpPr/>
              <p:nvPr/>
            </p:nvSpPr>
            <p:spPr>
              <a:xfrm>
                <a:off x="5763356" y="-901219"/>
                <a:ext cx="114300" cy="152400"/>
              </a:xfrm>
              <a:custGeom>
                <a:avLst/>
                <a:gdLst/>
                <a:ahLst/>
                <a:cxnLst/>
                <a:rect l="l" t="t" r="r" b="b"/>
                <a:pathLst>
                  <a:path w="114300" h="152400" extrusionOk="0">
                    <a:moveTo>
                      <a:pt x="79954" y="76521"/>
                    </a:moveTo>
                    <a:cubicBezTo>
                      <a:pt x="89003" y="54994"/>
                      <a:pt x="97290" y="33087"/>
                      <a:pt x="104910" y="10989"/>
                    </a:cubicBezTo>
                    <a:cubicBezTo>
                      <a:pt x="107863" y="2226"/>
                      <a:pt x="94052" y="-1489"/>
                      <a:pt x="91099" y="7179"/>
                    </a:cubicBezTo>
                    <a:cubicBezTo>
                      <a:pt x="84527" y="26324"/>
                      <a:pt x="77383" y="45183"/>
                      <a:pt x="69763" y="63852"/>
                    </a:cubicBezTo>
                    <a:cubicBezTo>
                      <a:pt x="51665" y="42326"/>
                      <a:pt x="32520" y="21657"/>
                      <a:pt x="12232" y="2035"/>
                    </a:cubicBezTo>
                    <a:cubicBezTo>
                      <a:pt x="5660" y="-4347"/>
                      <a:pt x="-4437" y="5750"/>
                      <a:pt x="2135" y="12132"/>
                    </a:cubicBezTo>
                    <a:cubicBezTo>
                      <a:pt x="23852" y="33277"/>
                      <a:pt x="44236" y="55566"/>
                      <a:pt x="63571" y="78902"/>
                    </a:cubicBezTo>
                    <a:cubicBezTo>
                      <a:pt x="54428" y="100333"/>
                      <a:pt x="44521" y="121574"/>
                      <a:pt x="33949" y="142338"/>
                    </a:cubicBezTo>
                    <a:cubicBezTo>
                      <a:pt x="29758" y="150530"/>
                      <a:pt x="42140" y="157769"/>
                      <a:pt x="46331" y="149577"/>
                    </a:cubicBezTo>
                    <a:cubicBezTo>
                      <a:pt x="56047" y="130432"/>
                      <a:pt x="65096" y="111001"/>
                      <a:pt x="73668" y="91284"/>
                    </a:cubicBezTo>
                    <a:cubicBezTo>
                      <a:pt x="84717" y="105191"/>
                      <a:pt x="95576" y="119383"/>
                      <a:pt x="105672" y="133956"/>
                    </a:cubicBezTo>
                    <a:cubicBezTo>
                      <a:pt x="110911" y="141481"/>
                      <a:pt x="123293" y="134337"/>
                      <a:pt x="118054" y="126717"/>
                    </a:cubicBezTo>
                    <a:cubicBezTo>
                      <a:pt x="106053" y="109477"/>
                      <a:pt x="93289" y="92808"/>
                      <a:pt x="80050" y="765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5903914" y="-825788"/>
                <a:ext cx="85725" cy="85725"/>
              </a:xfrm>
              <a:custGeom>
                <a:avLst/>
                <a:gdLst/>
                <a:ahLst/>
                <a:cxnLst/>
                <a:rect l="l" t="t" r="r" b="b"/>
                <a:pathLst>
                  <a:path w="85725" h="85725" extrusionOk="0">
                    <a:moveTo>
                      <a:pt x="75158" y="74623"/>
                    </a:moveTo>
                    <a:cubicBezTo>
                      <a:pt x="61347" y="81004"/>
                      <a:pt x="45250" y="81290"/>
                      <a:pt x="31057" y="76147"/>
                    </a:cubicBezTo>
                    <a:cubicBezTo>
                      <a:pt x="42011" y="64240"/>
                      <a:pt x="51917" y="50524"/>
                      <a:pt x="52298" y="33856"/>
                    </a:cubicBezTo>
                    <a:cubicBezTo>
                      <a:pt x="52679" y="18235"/>
                      <a:pt x="40201" y="3471"/>
                      <a:pt x="24961" y="518"/>
                    </a:cubicBezTo>
                    <a:cubicBezTo>
                      <a:pt x="16484" y="-1101"/>
                      <a:pt x="7530" y="994"/>
                      <a:pt x="2006" y="7948"/>
                    </a:cubicBezTo>
                    <a:cubicBezTo>
                      <a:pt x="-375" y="10996"/>
                      <a:pt x="-947" y="15091"/>
                      <a:pt x="2006" y="18044"/>
                    </a:cubicBezTo>
                    <a:cubicBezTo>
                      <a:pt x="4483" y="20521"/>
                      <a:pt x="9721" y="21092"/>
                      <a:pt x="12102" y="18044"/>
                    </a:cubicBezTo>
                    <a:cubicBezTo>
                      <a:pt x="13436" y="16330"/>
                      <a:pt x="13912" y="15853"/>
                      <a:pt x="15150" y="15091"/>
                    </a:cubicBezTo>
                    <a:cubicBezTo>
                      <a:pt x="15436" y="14901"/>
                      <a:pt x="15531" y="14806"/>
                      <a:pt x="15627" y="14806"/>
                    </a:cubicBezTo>
                    <a:cubicBezTo>
                      <a:pt x="15722" y="14806"/>
                      <a:pt x="15722" y="14806"/>
                      <a:pt x="16008" y="14710"/>
                    </a:cubicBezTo>
                    <a:cubicBezTo>
                      <a:pt x="16675" y="14520"/>
                      <a:pt x="17341" y="14329"/>
                      <a:pt x="18103" y="14139"/>
                    </a:cubicBezTo>
                    <a:cubicBezTo>
                      <a:pt x="16770" y="14329"/>
                      <a:pt x="19437" y="14139"/>
                      <a:pt x="19818" y="14139"/>
                    </a:cubicBezTo>
                    <a:cubicBezTo>
                      <a:pt x="20008" y="14139"/>
                      <a:pt x="20770" y="14139"/>
                      <a:pt x="21056" y="14234"/>
                    </a:cubicBezTo>
                    <a:cubicBezTo>
                      <a:pt x="22485" y="14520"/>
                      <a:pt x="23913" y="14901"/>
                      <a:pt x="25247" y="15377"/>
                    </a:cubicBezTo>
                    <a:cubicBezTo>
                      <a:pt x="30009" y="17282"/>
                      <a:pt x="35534" y="22426"/>
                      <a:pt x="37153" y="27474"/>
                    </a:cubicBezTo>
                    <a:cubicBezTo>
                      <a:pt x="42678" y="44238"/>
                      <a:pt x="25056" y="62050"/>
                      <a:pt x="13817" y="73384"/>
                    </a:cubicBezTo>
                    <a:cubicBezTo>
                      <a:pt x="10674" y="76623"/>
                      <a:pt x="11245" y="82338"/>
                      <a:pt x="15246" y="84624"/>
                    </a:cubicBezTo>
                    <a:cubicBezTo>
                      <a:pt x="35915" y="96149"/>
                      <a:pt x="60870" y="96816"/>
                      <a:pt x="82302" y="86815"/>
                    </a:cubicBezTo>
                    <a:cubicBezTo>
                      <a:pt x="85826" y="85195"/>
                      <a:pt x="86683" y="80147"/>
                      <a:pt x="84873" y="77004"/>
                    </a:cubicBezTo>
                    <a:cubicBezTo>
                      <a:pt x="82778" y="73384"/>
                      <a:pt x="78587" y="72813"/>
                      <a:pt x="75063" y="744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5978429" y="-871849"/>
                <a:ext cx="85725" cy="9525"/>
              </a:xfrm>
              <a:custGeom>
                <a:avLst/>
                <a:gdLst/>
                <a:ahLst/>
                <a:cxnLst/>
                <a:rect l="l" t="t" r="r" b="b"/>
                <a:pathLst>
                  <a:path w="85725" h="9525" extrusionOk="0">
                    <a:moveTo>
                      <a:pt x="6929" y="14289"/>
                    </a:moveTo>
                    <a:cubicBezTo>
                      <a:pt x="31028" y="14766"/>
                      <a:pt x="55031" y="15242"/>
                      <a:pt x="79129" y="15718"/>
                    </a:cubicBezTo>
                    <a:cubicBezTo>
                      <a:pt x="88368" y="15909"/>
                      <a:pt x="88368" y="1621"/>
                      <a:pt x="79129" y="1431"/>
                    </a:cubicBezTo>
                    <a:cubicBezTo>
                      <a:pt x="55031" y="954"/>
                      <a:pt x="31028" y="478"/>
                      <a:pt x="6929" y="2"/>
                    </a:cubicBezTo>
                    <a:cubicBezTo>
                      <a:pt x="-2310" y="-189"/>
                      <a:pt x="-2310" y="14099"/>
                      <a:pt x="6929" y="14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6001480" y="-823367"/>
                <a:ext cx="76200" cy="9525"/>
              </a:xfrm>
              <a:custGeom>
                <a:avLst/>
                <a:gdLst/>
                <a:ahLst/>
                <a:cxnLst/>
                <a:rect l="l" t="t" r="r" b="b"/>
                <a:pathLst>
                  <a:path w="76200" h="9525" extrusionOk="0">
                    <a:moveTo>
                      <a:pt x="73128" y="1335"/>
                    </a:moveTo>
                    <a:cubicBezTo>
                      <a:pt x="51030" y="859"/>
                      <a:pt x="29027" y="478"/>
                      <a:pt x="6929" y="2"/>
                    </a:cubicBezTo>
                    <a:cubicBezTo>
                      <a:pt x="-2310" y="-189"/>
                      <a:pt x="-2310" y="14099"/>
                      <a:pt x="6929" y="14289"/>
                    </a:cubicBezTo>
                    <a:cubicBezTo>
                      <a:pt x="29027" y="14766"/>
                      <a:pt x="51030" y="15147"/>
                      <a:pt x="73128" y="15623"/>
                    </a:cubicBezTo>
                    <a:cubicBezTo>
                      <a:pt x="82367" y="15813"/>
                      <a:pt x="82367" y="1526"/>
                      <a:pt x="73128"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6127995" y="-887115"/>
                <a:ext cx="114300" cy="142875"/>
              </a:xfrm>
              <a:custGeom>
                <a:avLst/>
                <a:gdLst/>
                <a:ahLst/>
                <a:cxnLst/>
                <a:rect l="l" t="t" r="r" b="b"/>
                <a:pathLst>
                  <a:path w="114300" h="142875" extrusionOk="0">
                    <a:moveTo>
                      <a:pt x="109015" y="60892"/>
                    </a:moveTo>
                    <a:cubicBezTo>
                      <a:pt x="99871" y="61749"/>
                      <a:pt x="90727" y="62511"/>
                      <a:pt x="81583" y="63178"/>
                    </a:cubicBezTo>
                    <a:cubicBezTo>
                      <a:pt x="79963" y="43747"/>
                      <a:pt x="77963" y="24411"/>
                      <a:pt x="75296" y="5171"/>
                    </a:cubicBezTo>
                    <a:cubicBezTo>
                      <a:pt x="74534" y="-258"/>
                      <a:pt x="66724" y="-1592"/>
                      <a:pt x="63390" y="2028"/>
                    </a:cubicBezTo>
                    <a:cubicBezTo>
                      <a:pt x="42911" y="23935"/>
                      <a:pt x="22432" y="45843"/>
                      <a:pt x="1954" y="67655"/>
                    </a:cubicBezTo>
                    <a:cubicBezTo>
                      <a:pt x="-2237" y="72132"/>
                      <a:pt x="715" y="79847"/>
                      <a:pt x="7002" y="79847"/>
                    </a:cubicBezTo>
                    <a:cubicBezTo>
                      <a:pt x="27576" y="79942"/>
                      <a:pt x="48055" y="79371"/>
                      <a:pt x="68534" y="78228"/>
                    </a:cubicBezTo>
                    <a:cubicBezTo>
                      <a:pt x="69962" y="99087"/>
                      <a:pt x="70724" y="120042"/>
                      <a:pt x="70724" y="140997"/>
                    </a:cubicBezTo>
                    <a:cubicBezTo>
                      <a:pt x="70724" y="150237"/>
                      <a:pt x="85012" y="150237"/>
                      <a:pt x="85012" y="140997"/>
                    </a:cubicBezTo>
                    <a:cubicBezTo>
                      <a:pt x="85012" y="119757"/>
                      <a:pt x="84059" y="98516"/>
                      <a:pt x="82630" y="77370"/>
                    </a:cubicBezTo>
                    <a:cubicBezTo>
                      <a:pt x="91394" y="76704"/>
                      <a:pt x="100156" y="76037"/>
                      <a:pt x="108920" y="75180"/>
                    </a:cubicBezTo>
                    <a:cubicBezTo>
                      <a:pt x="117968" y="74322"/>
                      <a:pt x="118063" y="60035"/>
                      <a:pt x="108920" y="60892"/>
                    </a:cubicBezTo>
                    <a:close/>
                    <a:moveTo>
                      <a:pt x="23576" y="65464"/>
                    </a:moveTo>
                    <a:cubicBezTo>
                      <a:pt x="36815" y="51367"/>
                      <a:pt x="50055" y="37175"/>
                      <a:pt x="63199" y="23078"/>
                    </a:cubicBezTo>
                    <a:cubicBezTo>
                      <a:pt x="64914" y="36699"/>
                      <a:pt x="66343" y="50319"/>
                      <a:pt x="67390" y="64035"/>
                    </a:cubicBezTo>
                    <a:cubicBezTo>
                      <a:pt x="52817" y="64797"/>
                      <a:pt x="38149" y="65369"/>
                      <a:pt x="23480" y="65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6259881" y="-877898"/>
                <a:ext cx="76200" cy="104775"/>
              </a:xfrm>
              <a:custGeom>
                <a:avLst/>
                <a:gdLst/>
                <a:ahLst/>
                <a:cxnLst/>
                <a:rect l="l" t="t" r="r" b="b"/>
                <a:pathLst>
                  <a:path w="76200" h="104775" extrusionOk="0">
                    <a:moveTo>
                      <a:pt x="49709" y="39197"/>
                    </a:moveTo>
                    <a:cubicBezTo>
                      <a:pt x="43804" y="38721"/>
                      <a:pt x="37136" y="41864"/>
                      <a:pt x="31421" y="39959"/>
                    </a:cubicBezTo>
                    <a:cubicBezTo>
                      <a:pt x="28278" y="38912"/>
                      <a:pt x="26468" y="36435"/>
                      <a:pt x="25230" y="33482"/>
                    </a:cubicBezTo>
                    <a:cubicBezTo>
                      <a:pt x="22658" y="27672"/>
                      <a:pt x="22373" y="20909"/>
                      <a:pt x="22753" y="14432"/>
                    </a:cubicBezTo>
                    <a:cubicBezTo>
                      <a:pt x="35517" y="14909"/>
                      <a:pt x="47900" y="17576"/>
                      <a:pt x="59710" y="22529"/>
                    </a:cubicBezTo>
                    <a:cubicBezTo>
                      <a:pt x="63235" y="24053"/>
                      <a:pt x="67616" y="20909"/>
                      <a:pt x="68474" y="17576"/>
                    </a:cubicBezTo>
                    <a:cubicBezTo>
                      <a:pt x="69617" y="13480"/>
                      <a:pt x="67045" y="10337"/>
                      <a:pt x="63520" y="8813"/>
                    </a:cubicBezTo>
                    <a:cubicBezTo>
                      <a:pt x="48566" y="2526"/>
                      <a:pt x="32469" y="-427"/>
                      <a:pt x="16276" y="50"/>
                    </a:cubicBezTo>
                    <a:cubicBezTo>
                      <a:pt x="11990" y="145"/>
                      <a:pt x="9609" y="3288"/>
                      <a:pt x="9133" y="7193"/>
                    </a:cubicBezTo>
                    <a:cubicBezTo>
                      <a:pt x="6751" y="25196"/>
                      <a:pt x="9704" y="52913"/>
                      <a:pt x="32755" y="54628"/>
                    </a:cubicBezTo>
                    <a:cubicBezTo>
                      <a:pt x="38946" y="55104"/>
                      <a:pt x="45328" y="52151"/>
                      <a:pt x="51424" y="53866"/>
                    </a:cubicBezTo>
                    <a:cubicBezTo>
                      <a:pt x="54948" y="54914"/>
                      <a:pt x="57901" y="57390"/>
                      <a:pt x="60187" y="60248"/>
                    </a:cubicBezTo>
                    <a:cubicBezTo>
                      <a:pt x="65235" y="66629"/>
                      <a:pt x="67902" y="74726"/>
                      <a:pt x="69712" y="82727"/>
                    </a:cubicBezTo>
                    <a:cubicBezTo>
                      <a:pt x="50852" y="91966"/>
                      <a:pt x="29231" y="94157"/>
                      <a:pt x="8847" y="88727"/>
                    </a:cubicBezTo>
                    <a:cubicBezTo>
                      <a:pt x="-11" y="86346"/>
                      <a:pt x="-3821" y="100157"/>
                      <a:pt x="5037" y="102539"/>
                    </a:cubicBezTo>
                    <a:cubicBezTo>
                      <a:pt x="30754" y="109492"/>
                      <a:pt x="58282" y="105968"/>
                      <a:pt x="81427" y="92823"/>
                    </a:cubicBezTo>
                    <a:cubicBezTo>
                      <a:pt x="84380" y="91204"/>
                      <a:pt x="85333" y="87870"/>
                      <a:pt x="84666" y="84727"/>
                    </a:cubicBezTo>
                    <a:cubicBezTo>
                      <a:pt x="80951" y="65963"/>
                      <a:pt x="71998" y="41007"/>
                      <a:pt x="49614" y="39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6373503" y="-894993"/>
                <a:ext cx="9600" cy="9600"/>
              </a:xfrm>
              <a:custGeom>
                <a:avLst/>
                <a:gdLst/>
                <a:ahLst/>
                <a:cxnLst/>
                <a:rect l="l" t="t" r="r" b="b"/>
                <a:pathLst>
                  <a:path w="120000" h="120000" extrusionOk="0">
                    <a:moveTo>
                      <a:pt x="2394" y="2394"/>
                    </a:moveTo>
                    <a:cubicBezTo>
                      <a:pt x="2394" y="2394"/>
                      <a:pt x="1197" y="2394"/>
                      <a:pt x="0" y="3603"/>
                    </a:cubicBezTo>
                    <a:lnTo>
                      <a:pt x="0" y="3603"/>
                    </a:lnTo>
                    <a:cubicBezTo>
                      <a:pt x="0" y="3603"/>
                      <a:pt x="4800" y="1197"/>
                      <a:pt x="5997" y="0"/>
                    </a:cubicBezTo>
                    <a:cubicBezTo>
                      <a:pt x="5997" y="0"/>
                      <a:pt x="3603" y="0"/>
                      <a:pt x="2394" y="23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6357977" y="-909757"/>
                <a:ext cx="28575" cy="38100"/>
              </a:xfrm>
              <a:custGeom>
                <a:avLst/>
                <a:gdLst/>
                <a:ahLst/>
                <a:cxnLst/>
                <a:rect l="l" t="t" r="r" b="b"/>
                <a:pathLst>
                  <a:path w="28575" h="38100" extrusionOk="0">
                    <a:moveTo>
                      <a:pt x="36576" y="15907"/>
                    </a:moveTo>
                    <a:cubicBezTo>
                      <a:pt x="35814" y="12002"/>
                      <a:pt x="33909" y="8382"/>
                      <a:pt x="31337" y="5429"/>
                    </a:cubicBezTo>
                    <a:cubicBezTo>
                      <a:pt x="28194" y="2000"/>
                      <a:pt x="23813" y="286"/>
                      <a:pt x="19241" y="0"/>
                    </a:cubicBezTo>
                    <a:cubicBezTo>
                      <a:pt x="18097" y="0"/>
                      <a:pt x="16954" y="381"/>
                      <a:pt x="15907" y="952"/>
                    </a:cubicBezTo>
                    <a:cubicBezTo>
                      <a:pt x="14764" y="667"/>
                      <a:pt x="13621" y="572"/>
                      <a:pt x="12478" y="952"/>
                    </a:cubicBezTo>
                    <a:cubicBezTo>
                      <a:pt x="8382" y="2381"/>
                      <a:pt x="4953" y="4858"/>
                      <a:pt x="2762" y="8573"/>
                    </a:cubicBezTo>
                    <a:cubicBezTo>
                      <a:pt x="857" y="11716"/>
                      <a:pt x="0" y="15621"/>
                      <a:pt x="0" y="19241"/>
                    </a:cubicBezTo>
                    <a:cubicBezTo>
                      <a:pt x="0" y="26860"/>
                      <a:pt x="3429" y="34195"/>
                      <a:pt x="9620" y="38672"/>
                    </a:cubicBezTo>
                    <a:cubicBezTo>
                      <a:pt x="16097" y="43434"/>
                      <a:pt x="25718" y="42291"/>
                      <a:pt x="31337" y="36671"/>
                    </a:cubicBezTo>
                    <a:cubicBezTo>
                      <a:pt x="36767" y="31242"/>
                      <a:pt x="38005" y="23146"/>
                      <a:pt x="36671" y="15907"/>
                    </a:cubicBezTo>
                    <a:close/>
                    <a:moveTo>
                      <a:pt x="15050" y="15526"/>
                    </a:moveTo>
                    <a:cubicBezTo>
                      <a:pt x="15050" y="15526"/>
                      <a:pt x="15240" y="15431"/>
                      <a:pt x="15335" y="15335"/>
                    </a:cubicBezTo>
                    <a:cubicBezTo>
                      <a:pt x="15335" y="15335"/>
                      <a:pt x="15335" y="15335"/>
                      <a:pt x="15335" y="15335"/>
                    </a:cubicBezTo>
                    <a:cubicBezTo>
                      <a:pt x="15240" y="15335"/>
                      <a:pt x="15240" y="15335"/>
                      <a:pt x="15145" y="15526"/>
                    </a:cubicBezTo>
                    <a:close/>
                    <a:moveTo>
                      <a:pt x="16097" y="25622"/>
                    </a:moveTo>
                    <a:cubicBezTo>
                      <a:pt x="16097" y="25622"/>
                      <a:pt x="16764" y="26384"/>
                      <a:pt x="16669" y="26384"/>
                    </a:cubicBezTo>
                    <a:cubicBezTo>
                      <a:pt x="16478" y="26384"/>
                      <a:pt x="16288" y="26003"/>
                      <a:pt x="16097" y="25622"/>
                    </a:cubicBezTo>
                    <a:close/>
                    <a:moveTo>
                      <a:pt x="22193" y="24860"/>
                    </a:moveTo>
                    <a:cubicBezTo>
                      <a:pt x="22193" y="24860"/>
                      <a:pt x="22193" y="24860"/>
                      <a:pt x="22193" y="24956"/>
                    </a:cubicBezTo>
                    <a:cubicBezTo>
                      <a:pt x="22003" y="25432"/>
                      <a:pt x="21717" y="25813"/>
                      <a:pt x="21431" y="26289"/>
                    </a:cubicBezTo>
                    <a:cubicBezTo>
                      <a:pt x="21241" y="26479"/>
                      <a:pt x="21146" y="26575"/>
                      <a:pt x="20955" y="26765"/>
                    </a:cubicBezTo>
                    <a:cubicBezTo>
                      <a:pt x="20764" y="26956"/>
                      <a:pt x="20479" y="27051"/>
                      <a:pt x="20288" y="27242"/>
                    </a:cubicBezTo>
                    <a:cubicBezTo>
                      <a:pt x="20193" y="27242"/>
                      <a:pt x="20098" y="27242"/>
                      <a:pt x="20003" y="27337"/>
                    </a:cubicBezTo>
                    <a:cubicBezTo>
                      <a:pt x="19907" y="27337"/>
                      <a:pt x="19717" y="27337"/>
                      <a:pt x="19621" y="27337"/>
                    </a:cubicBezTo>
                    <a:cubicBezTo>
                      <a:pt x="19241" y="27337"/>
                      <a:pt x="18955" y="27337"/>
                      <a:pt x="18574" y="27337"/>
                    </a:cubicBezTo>
                    <a:cubicBezTo>
                      <a:pt x="18479" y="27337"/>
                      <a:pt x="18383" y="27337"/>
                      <a:pt x="18288" y="27337"/>
                    </a:cubicBezTo>
                    <a:cubicBezTo>
                      <a:pt x="18288" y="27337"/>
                      <a:pt x="18193" y="27337"/>
                      <a:pt x="18097" y="27337"/>
                    </a:cubicBezTo>
                    <a:cubicBezTo>
                      <a:pt x="17812" y="27146"/>
                      <a:pt x="17526" y="26956"/>
                      <a:pt x="17240" y="26860"/>
                    </a:cubicBezTo>
                    <a:cubicBezTo>
                      <a:pt x="17145" y="26765"/>
                      <a:pt x="16954" y="26670"/>
                      <a:pt x="16859" y="26479"/>
                    </a:cubicBezTo>
                    <a:cubicBezTo>
                      <a:pt x="16669" y="26289"/>
                      <a:pt x="16478" y="26098"/>
                      <a:pt x="16288" y="25908"/>
                    </a:cubicBezTo>
                    <a:cubicBezTo>
                      <a:pt x="16288" y="25908"/>
                      <a:pt x="16097" y="25718"/>
                      <a:pt x="16097" y="25622"/>
                    </a:cubicBezTo>
                    <a:cubicBezTo>
                      <a:pt x="16002" y="25432"/>
                      <a:pt x="15812" y="25146"/>
                      <a:pt x="15812" y="25051"/>
                    </a:cubicBezTo>
                    <a:cubicBezTo>
                      <a:pt x="15526" y="24670"/>
                      <a:pt x="15335" y="24194"/>
                      <a:pt x="15145" y="23813"/>
                    </a:cubicBezTo>
                    <a:cubicBezTo>
                      <a:pt x="15145" y="23622"/>
                      <a:pt x="15050" y="23527"/>
                      <a:pt x="14954" y="23336"/>
                    </a:cubicBezTo>
                    <a:cubicBezTo>
                      <a:pt x="14764" y="22765"/>
                      <a:pt x="14573" y="22193"/>
                      <a:pt x="14478" y="21622"/>
                    </a:cubicBezTo>
                    <a:cubicBezTo>
                      <a:pt x="14478" y="21527"/>
                      <a:pt x="14478" y="21336"/>
                      <a:pt x="14478" y="21241"/>
                    </a:cubicBezTo>
                    <a:cubicBezTo>
                      <a:pt x="14478" y="20765"/>
                      <a:pt x="14383" y="19907"/>
                      <a:pt x="14383" y="19526"/>
                    </a:cubicBezTo>
                    <a:cubicBezTo>
                      <a:pt x="14383" y="19050"/>
                      <a:pt x="14383" y="18574"/>
                      <a:pt x="14383" y="18193"/>
                    </a:cubicBezTo>
                    <a:cubicBezTo>
                      <a:pt x="14383" y="17907"/>
                      <a:pt x="14478" y="17717"/>
                      <a:pt x="14573" y="17431"/>
                    </a:cubicBezTo>
                    <a:cubicBezTo>
                      <a:pt x="14573" y="17240"/>
                      <a:pt x="14669" y="16954"/>
                      <a:pt x="14764" y="16764"/>
                    </a:cubicBezTo>
                    <a:cubicBezTo>
                      <a:pt x="14954" y="16478"/>
                      <a:pt x="15145" y="16097"/>
                      <a:pt x="15335" y="15812"/>
                    </a:cubicBezTo>
                    <a:cubicBezTo>
                      <a:pt x="15430" y="15716"/>
                      <a:pt x="15526" y="15526"/>
                      <a:pt x="15716" y="15431"/>
                    </a:cubicBezTo>
                    <a:cubicBezTo>
                      <a:pt x="15716" y="15431"/>
                      <a:pt x="15621" y="15431"/>
                      <a:pt x="15526" y="15526"/>
                    </a:cubicBezTo>
                    <a:cubicBezTo>
                      <a:pt x="15526" y="15526"/>
                      <a:pt x="15526" y="15526"/>
                      <a:pt x="15526" y="15526"/>
                    </a:cubicBezTo>
                    <a:cubicBezTo>
                      <a:pt x="15621" y="15526"/>
                      <a:pt x="15716" y="15335"/>
                      <a:pt x="15907" y="15240"/>
                    </a:cubicBezTo>
                    <a:lnTo>
                      <a:pt x="15907" y="15240"/>
                    </a:lnTo>
                    <a:cubicBezTo>
                      <a:pt x="15907" y="15240"/>
                      <a:pt x="16193" y="15050"/>
                      <a:pt x="16288" y="14954"/>
                    </a:cubicBezTo>
                    <a:cubicBezTo>
                      <a:pt x="16288" y="14954"/>
                      <a:pt x="16288" y="14954"/>
                      <a:pt x="16288" y="14954"/>
                    </a:cubicBezTo>
                    <a:cubicBezTo>
                      <a:pt x="16288" y="14954"/>
                      <a:pt x="16288" y="14954"/>
                      <a:pt x="16097" y="15050"/>
                    </a:cubicBezTo>
                    <a:cubicBezTo>
                      <a:pt x="16288" y="14954"/>
                      <a:pt x="16478" y="14859"/>
                      <a:pt x="16669" y="14764"/>
                    </a:cubicBezTo>
                    <a:cubicBezTo>
                      <a:pt x="16859" y="14669"/>
                      <a:pt x="16859" y="14669"/>
                      <a:pt x="16859" y="14669"/>
                    </a:cubicBezTo>
                    <a:cubicBezTo>
                      <a:pt x="17145" y="14573"/>
                      <a:pt x="17431" y="14383"/>
                      <a:pt x="17717" y="14192"/>
                    </a:cubicBezTo>
                    <a:cubicBezTo>
                      <a:pt x="18097" y="14192"/>
                      <a:pt x="18383" y="14383"/>
                      <a:pt x="18764" y="14478"/>
                    </a:cubicBezTo>
                    <a:cubicBezTo>
                      <a:pt x="18383" y="14478"/>
                      <a:pt x="18764" y="14478"/>
                      <a:pt x="19050" y="14478"/>
                    </a:cubicBezTo>
                    <a:cubicBezTo>
                      <a:pt x="19050" y="14478"/>
                      <a:pt x="19145" y="14478"/>
                      <a:pt x="19241" y="14478"/>
                    </a:cubicBezTo>
                    <a:cubicBezTo>
                      <a:pt x="19241" y="14478"/>
                      <a:pt x="19241" y="14478"/>
                      <a:pt x="19241" y="14478"/>
                    </a:cubicBezTo>
                    <a:cubicBezTo>
                      <a:pt x="19241" y="14478"/>
                      <a:pt x="19241" y="14478"/>
                      <a:pt x="19241" y="14478"/>
                    </a:cubicBezTo>
                    <a:cubicBezTo>
                      <a:pt x="19431" y="14478"/>
                      <a:pt x="19621" y="14573"/>
                      <a:pt x="19907" y="14669"/>
                    </a:cubicBezTo>
                    <a:cubicBezTo>
                      <a:pt x="20193" y="14859"/>
                      <a:pt x="20384" y="14954"/>
                      <a:pt x="20574" y="15050"/>
                    </a:cubicBezTo>
                    <a:cubicBezTo>
                      <a:pt x="20574" y="15050"/>
                      <a:pt x="20764" y="15240"/>
                      <a:pt x="20764" y="15240"/>
                    </a:cubicBezTo>
                    <a:cubicBezTo>
                      <a:pt x="20860" y="15335"/>
                      <a:pt x="21146" y="15621"/>
                      <a:pt x="21336" y="15907"/>
                    </a:cubicBezTo>
                    <a:cubicBezTo>
                      <a:pt x="21527" y="16097"/>
                      <a:pt x="21622" y="16383"/>
                      <a:pt x="21717" y="16573"/>
                    </a:cubicBezTo>
                    <a:cubicBezTo>
                      <a:pt x="21717" y="16764"/>
                      <a:pt x="22003" y="17145"/>
                      <a:pt x="22098" y="17431"/>
                    </a:cubicBezTo>
                    <a:cubicBezTo>
                      <a:pt x="22098" y="17717"/>
                      <a:pt x="22288" y="18002"/>
                      <a:pt x="22384" y="18288"/>
                    </a:cubicBezTo>
                    <a:cubicBezTo>
                      <a:pt x="22574" y="18764"/>
                      <a:pt x="22670" y="19336"/>
                      <a:pt x="22765" y="19812"/>
                    </a:cubicBezTo>
                    <a:cubicBezTo>
                      <a:pt x="22765" y="19812"/>
                      <a:pt x="22765" y="19812"/>
                      <a:pt x="22765" y="19907"/>
                    </a:cubicBezTo>
                    <a:cubicBezTo>
                      <a:pt x="22765" y="19907"/>
                      <a:pt x="22765" y="19907"/>
                      <a:pt x="22765" y="19907"/>
                    </a:cubicBezTo>
                    <a:cubicBezTo>
                      <a:pt x="22765" y="20955"/>
                      <a:pt x="22765" y="22003"/>
                      <a:pt x="22765" y="23050"/>
                    </a:cubicBezTo>
                    <a:cubicBezTo>
                      <a:pt x="22765" y="23146"/>
                      <a:pt x="22765" y="23241"/>
                      <a:pt x="22765" y="23336"/>
                    </a:cubicBezTo>
                    <a:cubicBezTo>
                      <a:pt x="22670" y="23908"/>
                      <a:pt x="22479" y="24479"/>
                      <a:pt x="22288" y="249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1"/>
        <p:cNvGrpSpPr/>
        <p:nvPr/>
      </p:nvGrpSpPr>
      <p:grpSpPr>
        <a:xfrm>
          <a:off x="0" y="0"/>
          <a:ext cx="0" cy="0"/>
          <a:chOff x="0" y="0"/>
          <a:chExt cx="0" cy="0"/>
        </a:xfrm>
      </p:grpSpPr>
      <p:grpSp>
        <p:nvGrpSpPr>
          <p:cNvPr id="622" name="Google Shape;622;p7"/>
          <p:cNvGrpSpPr/>
          <p:nvPr/>
        </p:nvGrpSpPr>
        <p:grpSpPr>
          <a:xfrm>
            <a:off x="7200" y="-1425"/>
            <a:ext cx="9144000" cy="5143500"/>
            <a:chOff x="7200" y="-1425"/>
            <a:chExt cx="9144000" cy="5143500"/>
          </a:xfrm>
        </p:grpSpPr>
        <p:grpSp>
          <p:nvGrpSpPr>
            <p:cNvPr id="623" name="Google Shape;623;p7"/>
            <p:cNvGrpSpPr/>
            <p:nvPr/>
          </p:nvGrpSpPr>
          <p:grpSpPr>
            <a:xfrm>
              <a:off x="7200" y="733564"/>
              <a:ext cx="9144000" cy="3674946"/>
              <a:chOff x="7200" y="733564"/>
              <a:chExt cx="9144000" cy="3674946"/>
            </a:xfrm>
          </p:grpSpPr>
          <p:cxnSp>
            <p:nvCxnSpPr>
              <p:cNvPr id="624" name="Google Shape;624;p7"/>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625" name="Google Shape;625;p7"/>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626" name="Google Shape;626;p7"/>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627" name="Google Shape;627;p7"/>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628" name="Google Shape;628;p7"/>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629" name="Google Shape;629;p7"/>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630" name="Google Shape;630;p7"/>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1" name="Google Shape;631;p7"/>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2" name="Google Shape;632;p7"/>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3" name="Google Shape;633;p7"/>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4" name="Google Shape;634;p7"/>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5" name="Google Shape;635;p7"/>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6" name="Google Shape;636;p7"/>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637" name="Google Shape;637;p7"/>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38" name="Google Shape;638;p7"/>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39" name="Google Shape;639;p7"/>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40" name="Google Shape;640;p7"/>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41" name="Google Shape;641;p7"/>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42" name="Google Shape;642;p7"/>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43" name="Google Shape;643;p7"/>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44" name="Google Shape;644;p7"/>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45" name="Google Shape;645;p7"/>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46" name="Google Shape;646;p7"/>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47" name="Google Shape;647;p7"/>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48" name="Google Shape;648;p7"/>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49" name="Google Shape;649;p7"/>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50" name="Google Shape;650;p7"/>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51" name="Google Shape;651;p7"/>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52" name="Google Shape;652;p7"/>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653" name="Google Shape;653;p7"/>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654" name="Google Shape;654;p7"/>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655" name="Google Shape;655;p7"/>
          <p:cNvSpPr txBox="1">
            <a:spLocks noGrp="1"/>
          </p:cNvSpPr>
          <p:nvPr>
            <p:ph type="title"/>
          </p:nvPr>
        </p:nvSpPr>
        <p:spPr>
          <a:xfrm>
            <a:off x="720000" y="445025"/>
            <a:ext cx="4112700" cy="116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6" name="Google Shape;656;p7"/>
          <p:cNvSpPr txBox="1">
            <a:spLocks noGrp="1"/>
          </p:cNvSpPr>
          <p:nvPr>
            <p:ph type="subTitle" idx="1"/>
          </p:nvPr>
        </p:nvSpPr>
        <p:spPr>
          <a:xfrm>
            <a:off x="720000" y="1700300"/>
            <a:ext cx="4112700" cy="2736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657" name="Google Shape;657;p7"/>
          <p:cNvSpPr>
            <a:spLocks noGrp="1"/>
          </p:cNvSpPr>
          <p:nvPr>
            <p:ph type="pic" idx="2"/>
          </p:nvPr>
        </p:nvSpPr>
        <p:spPr>
          <a:xfrm>
            <a:off x="5177275" y="650975"/>
            <a:ext cx="3253500" cy="3624900"/>
          </a:xfrm>
          <a:prstGeom prst="rect">
            <a:avLst/>
          </a:prstGeom>
          <a:noFill/>
          <a:ln>
            <a:noFill/>
          </a:ln>
        </p:spPr>
      </p:sp>
      <p:grpSp>
        <p:nvGrpSpPr>
          <p:cNvPr id="658" name="Google Shape;658;p7"/>
          <p:cNvGrpSpPr/>
          <p:nvPr/>
        </p:nvGrpSpPr>
        <p:grpSpPr>
          <a:xfrm>
            <a:off x="124786" y="142334"/>
            <a:ext cx="8811611" cy="4849753"/>
            <a:chOff x="124786" y="142334"/>
            <a:chExt cx="8811611" cy="4849753"/>
          </a:xfrm>
        </p:grpSpPr>
        <p:grpSp>
          <p:nvGrpSpPr>
            <p:cNvPr id="659" name="Google Shape;659;p7"/>
            <p:cNvGrpSpPr/>
            <p:nvPr/>
          </p:nvGrpSpPr>
          <p:grpSpPr>
            <a:xfrm>
              <a:off x="124786" y="4763487"/>
              <a:ext cx="1991097" cy="228600"/>
              <a:chOff x="6195205" y="77387"/>
              <a:chExt cx="1991097" cy="228600"/>
            </a:xfrm>
          </p:grpSpPr>
          <p:sp>
            <p:nvSpPr>
              <p:cNvPr id="660" name="Google Shape;660;p7"/>
              <p:cNvSpPr/>
              <p:nvPr/>
            </p:nvSpPr>
            <p:spPr>
              <a:xfrm>
                <a:off x="6195205" y="77387"/>
                <a:ext cx="123825" cy="228600"/>
              </a:xfrm>
              <a:custGeom>
                <a:avLst/>
                <a:gdLst/>
                <a:ahLst/>
                <a:cxnLst/>
                <a:rect l="l" t="t" r="r" b="b"/>
                <a:pathLst>
                  <a:path w="123825" h="228600" extrusionOk="0">
                    <a:moveTo>
                      <a:pt x="69056" y="619"/>
                    </a:moveTo>
                    <a:cubicBezTo>
                      <a:pt x="45625" y="4239"/>
                      <a:pt x="27241" y="21860"/>
                      <a:pt x="17240" y="42624"/>
                    </a:cubicBezTo>
                    <a:cubicBezTo>
                      <a:pt x="5810" y="66437"/>
                      <a:pt x="4858" y="92821"/>
                      <a:pt x="6667" y="118729"/>
                    </a:cubicBezTo>
                    <a:cubicBezTo>
                      <a:pt x="3048" y="119396"/>
                      <a:pt x="0" y="121682"/>
                      <a:pt x="0" y="125778"/>
                    </a:cubicBezTo>
                    <a:cubicBezTo>
                      <a:pt x="0" y="129302"/>
                      <a:pt x="3334" y="133398"/>
                      <a:pt x="7144" y="132921"/>
                    </a:cubicBezTo>
                    <a:cubicBezTo>
                      <a:pt x="7429" y="132921"/>
                      <a:pt x="7620" y="132921"/>
                      <a:pt x="7906" y="132921"/>
                    </a:cubicBezTo>
                    <a:cubicBezTo>
                      <a:pt x="10858" y="164449"/>
                      <a:pt x="14478" y="195882"/>
                      <a:pt x="17716" y="227409"/>
                    </a:cubicBezTo>
                    <a:cubicBezTo>
                      <a:pt x="18669" y="236458"/>
                      <a:pt x="32956" y="236553"/>
                      <a:pt x="32004" y="227409"/>
                    </a:cubicBezTo>
                    <a:lnTo>
                      <a:pt x="23622" y="147590"/>
                    </a:lnTo>
                    <a:cubicBezTo>
                      <a:pt x="23050" y="142161"/>
                      <a:pt x="22479" y="136731"/>
                      <a:pt x="21907" y="131207"/>
                    </a:cubicBezTo>
                    <a:cubicBezTo>
                      <a:pt x="37243" y="129302"/>
                      <a:pt x="52578" y="127397"/>
                      <a:pt x="67913" y="125397"/>
                    </a:cubicBezTo>
                    <a:cubicBezTo>
                      <a:pt x="71723" y="124920"/>
                      <a:pt x="75057" y="122444"/>
                      <a:pt x="75057" y="118253"/>
                    </a:cubicBezTo>
                    <a:cubicBezTo>
                      <a:pt x="75057" y="114729"/>
                      <a:pt x="71723" y="110633"/>
                      <a:pt x="67913" y="111109"/>
                    </a:cubicBezTo>
                    <a:cubicBezTo>
                      <a:pt x="52197" y="113109"/>
                      <a:pt x="36385" y="115110"/>
                      <a:pt x="20669" y="117015"/>
                    </a:cubicBezTo>
                    <a:cubicBezTo>
                      <a:pt x="19526" y="100917"/>
                      <a:pt x="19526" y="84725"/>
                      <a:pt x="23050" y="69009"/>
                    </a:cubicBezTo>
                    <a:cubicBezTo>
                      <a:pt x="27622" y="49006"/>
                      <a:pt x="38767" y="28527"/>
                      <a:pt x="57817" y="19002"/>
                    </a:cubicBezTo>
                    <a:cubicBezTo>
                      <a:pt x="75533" y="10144"/>
                      <a:pt x="100108" y="13383"/>
                      <a:pt x="111538" y="30623"/>
                    </a:cubicBezTo>
                    <a:cubicBezTo>
                      <a:pt x="116586" y="38243"/>
                      <a:pt x="128968" y="31099"/>
                      <a:pt x="123920" y="23384"/>
                    </a:cubicBezTo>
                    <a:cubicBezTo>
                      <a:pt x="111823" y="5286"/>
                      <a:pt x="90297" y="-2524"/>
                      <a:pt x="69056" y="7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7"/>
              <p:cNvSpPr/>
              <p:nvPr/>
            </p:nvSpPr>
            <p:spPr>
              <a:xfrm>
                <a:off x="6371323" y="160789"/>
                <a:ext cx="76200" cy="19050"/>
              </a:xfrm>
              <a:custGeom>
                <a:avLst/>
                <a:gdLst/>
                <a:ahLst/>
                <a:cxnLst/>
                <a:rect l="l" t="t" r="r" b="b"/>
                <a:pathLst>
                  <a:path w="76200" h="19050" extrusionOk="0">
                    <a:moveTo>
                      <a:pt x="75057" y="14086"/>
                    </a:moveTo>
                    <a:cubicBezTo>
                      <a:pt x="83915" y="11705"/>
                      <a:pt x="80200" y="-2106"/>
                      <a:pt x="71247" y="275"/>
                    </a:cubicBezTo>
                    <a:cubicBezTo>
                      <a:pt x="50292" y="5799"/>
                      <a:pt x="28670" y="7228"/>
                      <a:pt x="7144" y="4561"/>
                    </a:cubicBezTo>
                    <a:cubicBezTo>
                      <a:pt x="3334" y="4085"/>
                      <a:pt x="0" y="8181"/>
                      <a:pt x="0" y="11705"/>
                    </a:cubicBezTo>
                    <a:cubicBezTo>
                      <a:pt x="0" y="15991"/>
                      <a:pt x="3334" y="18372"/>
                      <a:pt x="7144" y="18849"/>
                    </a:cubicBezTo>
                    <a:cubicBezTo>
                      <a:pt x="29813" y="21706"/>
                      <a:pt x="52959" y="19992"/>
                      <a:pt x="75057" y="14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7"/>
              <p:cNvSpPr/>
              <p:nvPr/>
            </p:nvSpPr>
            <p:spPr>
              <a:xfrm>
                <a:off x="6376847" y="210621"/>
                <a:ext cx="95250" cy="19050"/>
              </a:xfrm>
              <a:custGeom>
                <a:avLst/>
                <a:gdLst/>
                <a:ahLst/>
                <a:cxnLst/>
                <a:rect l="l" t="t" r="r" b="b"/>
                <a:pathLst>
                  <a:path w="95250" h="19050" extrusionOk="0">
                    <a:moveTo>
                      <a:pt x="87725" y="258"/>
                    </a:moveTo>
                    <a:cubicBezTo>
                      <a:pt x="61151" y="5688"/>
                      <a:pt x="34004" y="6831"/>
                      <a:pt x="7144" y="4068"/>
                    </a:cubicBezTo>
                    <a:cubicBezTo>
                      <a:pt x="3334" y="3687"/>
                      <a:pt x="0" y="7593"/>
                      <a:pt x="0" y="11212"/>
                    </a:cubicBezTo>
                    <a:cubicBezTo>
                      <a:pt x="0" y="15403"/>
                      <a:pt x="3334" y="17975"/>
                      <a:pt x="7144" y="18356"/>
                    </a:cubicBezTo>
                    <a:cubicBezTo>
                      <a:pt x="35338" y="21309"/>
                      <a:pt x="63818" y="19689"/>
                      <a:pt x="91535" y="13974"/>
                    </a:cubicBezTo>
                    <a:cubicBezTo>
                      <a:pt x="100584" y="12165"/>
                      <a:pt x="96774" y="-1647"/>
                      <a:pt x="87725" y="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7"/>
              <p:cNvSpPr/>
              <p:nvPr/>
            </p:nvSpPr>
            <p:spPr>
              <a:xfrm>
                <a:off x="6542517" y="119152"/>
                <a:ext cx="47625" cy="161925"/>
              </a:xfrm>
              <a:custGeom>
                <a:avLst/>
                <a:gdLst/>
                <a:ahLst/>
                <a:cxnLst/>
                <a:rect l="l" t="t" r="r" b="b"/>
                <a:pathLst>
                  <a:path w="47625" h="161925" extrusionOk="0">
                    <a:moveTo>
                      <a:pt x="51881" y="157450"/>
                    </a:moveTo>
                    <a:cubicBezTo>
                      <a:pt x="24259" y="145068"/>
                      <a:pt x="14448" y="114588"/>
                      <a:pt x="14257" y="86298"/>
                    </a:cubicBezTo>
                    <a:cubicBezTo>
                      <a:pt x="14257" y="70582"/>
                      <a:pt x="15591" y="54104"/>
                      <a:pt x="19020" y="38769"/>
                    </a:cubicBezTo>
                    <a:cubicBezTo>
                      <a:pt x="21115" y="29434"/>
                      <a:pt x="25402" y="14575"/>
                      <a:pt x="37117" y="14289"/>
                    </a:cubicBezTo>
                    <a:cubicBezTo>
                      <a:pt x="46261" y="14099"/>
                      <a:pt x="46357" y="-189"/>
                      <a:pt x="37117" y="2"/>
                    </a:cubicBezTo>
                    <a:cubicBezTo>
                      <a:pt x="22354" y="383"/>
                      <a:pt x="13400" y="11432"/>
                      <a:pt x="8447" y="24291"/>
                    </a:cubicBezTo>
                    <a:cubicBezTo>
                      <a:pt x="1875" y="41436"/>
                      <a:pt x="637" y="62200"/>
                      <a:pt x="65" y="80393"/>
                    </a:cubicBezTo>
                    <a:cubicBezTo>
                      <a:pt x="-983" y="114969"/>
                      <a:pt x="10448" y="154497"/>
                      <a:pt x="44642" y="169737"/>
                    </a:cubicBezTo>
                    <a:cubicBezTo>
                      <a:pt x="52929" y="173452"/>
                      <a:pt x="60263" y="161165"/>
                      <a:pt x="51881" y="157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7"/>
              <p:cNvSpPr/>
              <p:nvPr/>
            </p:nvSpPr>
            <p:spPr>
              <a:xfrm>
                <a:off x="6635302" y="162355"/>
                <a:ext cx="114300" cy="133350"/>
              </a:xfrm>
              <a:custGeom>
                <a:avLst/>
                <a:gdLst/>
                <a:ahLst/>
                <a:cxnLst/>
                <a:rect l="l" t="t" r="r" b="b"/>
                <a:pathLst>
                  <a:path w="114300" h="133350" extrusionOk="0">
                    <a:moveTo>
                      <a:pt x="72920" y="60145"/>
                    </a:moveTo>
                    <a:cubicBezTo>
                      <a:pt x="83778" y="43857"/>
                      <a:pt x="94446" y="27379"/>
                      <a:pt x="104638" y="10615"/>
                    </a:cubicBezTo>
                    <a:cubicBezTo>
                      <a:pt x="109401" y="2709"/>
                      <a:pt x="97113" y="-4435"/>
                      <a:pt x="92256" y="3376"/>
                    </a:cubicBezTo>
                    <a:cubicBezTo>
                      <a:pt x="82635" y="19092"/>
                      <a:pt x="72634" y="34618"/>
                      <a:pt x="62442" y="49953"/>
                    </a:cubicBezTo>
                    <a:cubicBezTo>
                      <a:pt x="46155" y="34332"/>
                      <a:pt x="29581" y="19187"/>
                      <a:pt x="12436" y="4519"/>
                    </a:cubicBezTo>
                    <a:cubicBezTo>
                      <a:pt x="5483" y="-1482"/>
                      <a:pt x="-4614" y="8615"/>
                      <a:pt x="2340" y="14615"/>
                    </a:cubicBezTo>
                    <a:cubicBezTo>
                      <a:pt x="20151" y="29951"/>
                      <a:pt x="37487" y="45762"/>
                      <a:pt x="54441" y="62050"/>
                    </a:cubicBezTo>
                    <a:cubicBezTo>
                      <a:pt x="39392" y="84243"/>
                      <a:pt x="23771" y="106151"/>
                      <a:pt x="7578" y="127487"/>
                    </a:cubicBezTo>
                    <a:cubicBezTo>
                      <a:pt x="2054" y="134821"/>
                      <a:pt x="14436" y="141965"/>
                      <a:pt x="19961" y="134726"/>
                    </a:cubicBezTo>
                    <a:cubicBezTo>
                      <a:pt x="35487" y="114342"/>
                      <a:pt x="50441" y="93482"/>
                      <a:pt x="64824" y="72242"/>
                    </a:cubicBezTo>
                    <a:cubicBezTo>
                      <a:pt x="78444" y="85767"/>
                      <a:pt x="91875" y="99483"/>
                      <a:pt x="104924" y="113580"/>
                    </a:cubicBezTo>
                    <a:cubicBezTo>
                      <a:pt x="111210" y="120343"/>
                      <a:pt x="121212" y="110246"/>
                      <a:pt x="115020" y="103484"/>
                    </a:cubicBezTo>
                    <a:cubicBezTo>
                      <a:pt x="101400" y="88625"/>
                      <a:pt x="87207" y="74242"/>
                      <a:pt x="72825" y="601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7"/>
              <p:cNvSpPr/>
              <p:nvPr/>
            </p:nvSpPr>
            <p:spPr>
              <a:xfrm>
                <a:off x="6740667" y="113238"/>
                <a:ext cx="85725" cy="66675"/>
              </a:xfrm>
              <a:custGeom>
                <a:avLst/>
                <a:gdLst/>
                <a:ahLst/>
                <a:cxnLst/>
                <a:rect l="l" t="t" r="r" b="b"/>
                <a:pathLst>
                  <a:path w="85725" h="66675" extrusionOk="0">
                    <a:moveTo>
                      <a:pt x="80616" y="56875"/>
                    </a:moveTo>
                    <a:cubicBezTo>
                      <a:pt x="72044" y="56208"/>
                      <a:pt x="63567" y="55637"/>
                      <a:pt x="54994" y="54970"/>
                    </a:cubicBezTo>
                    <a:cubicBezTo>
                      <a:pt x="63186" y="43540"/>
                      <a:pt x="65376" y="27728"/>
                      <a:pt x="57185" y="15346"/>
                    </a:cubicBezTo>
                    <a:cubicBezTo>
                      <a:pt x="45183" y="-2752"/>
                      <a:pt x="17180" y="-5323"/>
                      <a:pt x="2035" y="10202"/>
                    </a:cubicBezTo>
                    <a:cubicBezTo>
                      <a:pt x="-4347" y="16775"/>
                      <a:pt x="5750" y="26871"/>
                      <a:pt x="12132" y="20299"/>
                    </a:cubicBezTo>
                    <a:cubicBezTo>
                      <a:pt x="20704" y="11536"/>
                      <a:pt x="37659" y="12107"/>
                      <a:pt x="44802" y="22585"/>
                    </a:cubicBezTo>
                    <a:cubicBezTo>
                      <a:pt x="51660" y="32491"/>
                      <a:pt x="46993" y="49445"/>
                      <a:pt x="35373" y="54017"/>
                    </a:cubicBezTo>
                    <a:cubicBezTo>
                      <a:pt x="27943" y="56970"/>
                      <a:pt x="28896" y="67448"/>
                      <a:pt x="37278" y="68019"/>
                    </a:cubicBezTo>
                    <a:cubicBezTo>
                      <a:pt x="51756" y="69067"/>
                      <a:pt x="66138" y="70115"/>
                      <a:pt x="80616" y="71162"/>
                    </a:cubicBezTo>
                    <a:cubicBezTo>
                      <a:pt x="84426" y="71448"/>
                      <a:pt x="87760" y="67638"/>
                      <a:pt x="87760" y="64019"/>
                    </a:cubicBezTo>
                    <a:cubicBezTo>
                      <a:pt x="87760" y="59923"/>
                      <a:pt x="84522" y="57161"/>
                      <a:pt x="80616" y="568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7"/>
              <p:cNvSpPr/>
              <p:nvPr/>
            </p:nvSpPr>
            <p:spPr>
              <a:xfrm>
                <a:off x="6840416" y="103124"/>
                <a:ext cx="47625" cy="190500"/>
              </a:xfrm>
              <a:custGeom>
                <a:avLst/>
                <a:gdLst/>
                <a:ahLst/>
                <a:cxnLst/>
                <a:rect l="l" t="t" r="r" b="b"/>
                <a:pathLst>
                  <a:path w="47625" h="190500" extrusionOk="0">
                    <a:moveTo>
                      <a:pt x="1347" y="10314"/>
                    </a:moveTo>
                    <a:cubicBezTo>
                      <a:pt x="37923" y="59559"/>
                      <a:pt x="46686" y="125281"/>
                      <a:pt x="24397" y="182336"/>
                    </a:cubicBezTo>
                    <a:cubicBezTo>
                      <a:pt x="21063" y="190908"/>
                      <a:pt x="34875" y="194623"/>
                      <a:pt x="38208" y="186146"/>
                    </a:cubicBezTo>
                    <a:cubicBezTo>
                      <a:pt x="61735" y="125948"/>
                      <a:pt x="52305" y="54987"/>
                      <a:pt x="13729" y="3075"/>
                    </a:cubicBezTo>
                    <a:cubicBezTo>
                      <a:pt x="8300" y="-4259"/>
                      <a:pt x="-4082" y="2885"/>
                      <a:pt x="1347" y="10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7"/>
              <p:cNvSpPr/>
              <p:nvPr/>
            </p:nvSpPr>
            <p:spPr>
              <a:xfrm>
                <a:off x="6926920" y="151508"/>
                <a:ext cx="85725" cy="123825"/>
              </a:xfrm>
              <a:custGeom>
                <a:avLst/>
                <a:gdLst/>
                <a:ahLst/>
                <a:cxnLst/>
                <a:rect l="l" t="t" r="r" b="b"/>
                <a:pathLst>
                  <a:path w="85725" h="123825" extrusionOk="0">
                    <a:moveTo>
                      <a:pt x="81149" y="40131"/>
                    </a:moveTo>
                    <a:cubicBezTo>
                      <a:pt x="70290" y="39940"/>
                      <a:pt x="59432" y="40797"/>
                      <a:pt x="48573" y="42322"/>
                    </a:cubicBezTo>
                    <a:cubicBezTo>
                      <a:pt x="46382" y="29939"/>
                      <a:pt x="44192" y="17557"/>
                      <a:pt x="41906" y="5174"/>
                    </a:cubicBezTo>
                    <a:cubicBezTo>
                      <a:pt x="40286" y="-3875"/>
                      <a:pt x="26475" y="-65"/>
                      <a:pt x="28094" y="8984"/>
                    </a:cubicBezTo>
                    <a:cubicBezTo>
                      <a:pt x="30190" y="20890"/>
                      <a:pt x="32381" y="32892"/>
                      <a:pt x="34476" y="44798"/>
                    </a:cubicBezTo>
                    <a:cubicBezTo>
                      <a:pt x="24570" y="46893"/>
                      <a:pt x="14759" y="49465"/>
                      <a:pt x="5234" y="52894"/>
                    </a:cubicBezTo>
                    <a:cubicBezTo>
                      <a:pt x="1615" y="54228"/>
                      <a:pt x="-862" y="57752"/>
                      <a:pt x="281" y="61657"/>
                    </a:cubicBezTo>
                    <a:cubicBezTo>
                      <a:pt x="1234" y="65182"/>
                      <a:pt x="5425" y="67944"/>
                      <a:pt x="9044" y="66610"/>
                    </a:cubicBezTo>
                    <a:cubicBezTo>
                      <a:pt x="18188" y="63276"/>
                      <a:pt x="27523" y="60800"/>
                      <a:pt x="36953" y="58800"/>
                    </a:cubicBezTo>
                    <a:cubicBezTo>
                      <a:pt x="40667" y="79660"/>
                      <a:pt x="44382" y="100519"/>
                      <a:pt x="48097" y="121474"/>
                    </a:cubicBezTo>
                    <a:cubicBezTo>
                      <a:pt x="49716" y="130523"/>
                      <a:pt x="63527" y="126713"/>
                      <a:pt x="61908" y="117664"/>
                    </a:cubicBezTo>
                    <a:cubicBezTo>
                      <a:pt x="58289" y="97281"/>
                      <a:pt x="54574" y="76802"/>
                      <a:pt x="50954" y="56418"/>
                    </a:cubicBezTo>
                    <a:cubicBezTo>
                      <a:pt x="60860" y="55085"/>
                      <a:pt x="70862" y="54228"/>
                      <a:pt x="80958" y="54418"/>
                    </a:cubicBezTo>
                    <a:cubicBezTo>
                      <a:pt x="90197" y="54514"/>
                      <a:pt x="90197" y="40226"/>
                      <a:pt x="80958" y="40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7"/>
              <p:cNvSpPr/>
              <p:nvPr/>
            </p:nvSpPr>
            <p:spPr>
              <a:xfrm>
                <a:off x="7065575" y="126106"/>
                <a:ext cx="38100" cy="161925"/>
              </a:xfrm>
              <a:custGeom>
                <a:avLst/>
                <a:gdLst/>
                <a:ahLst/>
                <a:cxnLst/>
                <a:rect l="l" t="t" r="r" b="b"/>
                <a:pathLst>
                  <a:path w="38100" h="161925" extrusionOk="0">
                    <a:moveTo>
                      <a:pt x="23456" y="8669"/>
                    </a:moveTo>
                    <a:cubicBezTo>
                      <a:pt x="26600" y="1"/>
                      <a:pt x="12788" y="-3713"/>
                      <a:pt x="9645" y="4859"/>
                    </a:cubicBezTo>
                    <a:cubicBezTo>
                      <a:pt x="-9786" y="57723"/>
                      <a:pt x="787" y="118207"/>
                      <a:pt x="35553" y="162117"/>
                    </a:cubicBezTo>
                    <a:cubicBezTo>
                      <a:pt x="41268" y="169356"/>
                      <a:pt x="51269" y="159164"/>
                      <a:pt x="45650" y="152020"/>
                    </a:cubicBezTo>
                    <a:cubicBezTo>
                      <a:pt x="13931" y="111920"/>
                      <a:pt x="5930" y="56389"/>
                      <a:pt x="23456" y="86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7"/>
              <p:cNvSpPr/>
              <p:nvPr/>
            </p:nvSpPr>
            <p:spPr>
              <a:xfrm>
                <a:off x="7137140" y="129022"/>
                <a:ext cx="114300" cy="161925"/>
              </a:xfrm>
              <a:custGeom>
                <a:avLst/>
                <a:gdLst/>
                <a:ahLst/>
                <a:cxnLst/>
                <a:rect l="l" t="t" r="r" b="b"/>
                <a:pathLst>
                  <a:path w="114300" h="161925" extrusionOk="0">
                    <a:moveTo>
                      <a:pt x="110388" y="149295"/>
                    </a:moveTo>
                    <a:cubicBezTo>
                      <a:pt x="92004" y="151962"/>
                      <a:pt x="73431" y="153200"/>
                      <a:pt x="54857" y="153486"/>
                    </a:cubicBezTo>
                    <a:cubicBezTo>
                      <a:pt x="64572" y="145104"/>
                      <a:pt x="72002" y="134150"/>
                      <a:pt x="76860" y="121863"/>
                    </a:cubicBezTo>
                    <a:cubicBezTo>
                      <a:pt x="86385" y="97764"/>
                      <a:pt x="83813" y="70713"/>
                      <a:pt x="76288" y="46520"/>
                    </a:cubicBezTo>
                    <a:cubicBezTo>
                      <a:pt x="70668" y="28422"/>
                      <a:pt x="60381" y="-4058"/>
                      <a:pt x="35426" y="419"/>
                    </a:cubicBezTo>
                    <a:cubicBezTo>
                      <a:pt x="10661" y="4896"/>
                      <a:pt x="-1150" y="36804"/>
                      <a:pt x="88" y="58807"/>
                    </a:cubicBezTo>
                    <a:cubicBezTo>
                      <a:pt x="660" y="67951"/>
                      <a:pt x="14947" y="68046"/>
                      <a:pt x="14376" y="58807"/>
                    </a:cubicBezTo>
                    <a:cubicBezTo>
                      <a:pt x="13804" y="49092"/>
                      <a:pt x="15519" y="39662"/>
                      <a:pt x="20186" y="30994"/>
                    </a:cubicBezTo>
                    <a:cubicBezTo>
                      <a:pt x="24091" y="23946"/>
                      <a:pt x="32568" y="11849"/>
                      <a:pt x="42189" y="14611"/>
                    </a:cubicBezTo>
                    <a:cubicBezTo>
                      <a:pt x="50094" y="16802"/>
                      <a:pt x="54000" y="27851"/>
                      <a:pt x="56762" y="34614"/>
                    </a:cubicBezTo>
                    <a:cubicBezTo>
                      <a:pt x="60667" y="44043"/>
                      <a:pt x="63810" y="53759"/>
                      <a:pt x="66001" y="63760"/>
                    </a:cubicBezTo>
                    <a:cubicBezTo>
                      <a:pt x="73431" y="97669"/>
                      <a:pt x="64191" y="141484"/>
                      <a:pt x="27044" y="153486"/>
                    </a:cubicBezTo>
                    <a:cubicBezTo>
                      <a:pt x="19329" y="155962"/>
                      <a:pt x="20757" y="167202"/>
                      <a:pt x="28949" y="167487"/>
                    </a:cubicBezTo>
                    <a:cubicBezTo>
                      <a:pt x="57524" y="168726"/>
                      <a:pt x="85908" y="167202"/>
                      <a:pt x="114198" y="163106"/>
                    </a:cubicBezTo>
                    <a:cubicBezTo>
                      <a:pt x="123246" y="161772"/>
                      <a:pt x="119436" y="148056"/>
                      <a:pt x="110388" y="1492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7"/>
              <p:cNvSpPr/>
              <p:nvPr/>
            </p:nvSpPr>
            <p:spPr>
              <a:xfrm>
                <a:off x="7251309" y="157013"/>
                <a:ext cx="114300" cy="142875"/>
              </a:xfrm>
              <a:custGeom>
                <a:avLst/>
                <a:gdLst/>
                <a:ahLst/>
                <a:cxnLst/>
                <a:rect l="l" t="t" r="r" b="b"/>
                <a:pathLst>
                  <a:path w="114300" h="142875" extrusionOk="0">
                    <a:moveTo>
                      <a:pt x="70799" y="64439"/>
                    </a:moveTo>
                    <a:lnTo>
                      <a:pt x="93278" y="16242"/>
                    </a:lnTo>
                    <a:cubicBezTo>
                      <a:pt x="97184" y="7956"/>
                      <a:pt x="84801" y="717"/>
                      <a:pt x="80896" y="9003"/>
                    </a:cubicBezTo>
                    <a:lnTo>
                      <a:pt x="59750" y="54342"/>
                    </a:lnTo>
                    <a:cubicBezTo>
                      <a:pt x="42796" y="37959"/>
                      <a:pt x="26794" y="20624"/>
                      <a:pt x="11839" y="2431"/>
                    </a:cubicBezTo>
                    <a:cubicBezTo>
                      <a:pt x="6029" y="-4713"/>
                      <a:pt x="-4067" y="5479"/>
                      <a:pt x="1743" y="12528"/>
                    </a:cubicBezTo>
                    <a:cubicBezTo>
                      <a:pt x="17840" y="32054"/>
                      <a:pt x="35176" y="50437"/>
                      <a:pt x="53464" y="67868"/>
                    </a:cubicBezTo>
                    <a:cubicBezTo>
                      <a:pt x="42796" y="90823"/>
                      <a:pt x="32128" y="113683"/>
                      <a:pt x="21364" y="136638"/>
                    </a:cubicBezTo>
                    <a:cubicBezTo>
                      <a:pt x="17459" y="144925"/>
                      <a:pt x="29842" y="152164"/>
                      <a:pt x="33747" y="143877"/>
                    </a:cubicBezTo>
                    <a:cubicBezTo>
                      <a:pt x="44034" y="121875"/>
                      <a:pt x="54226" y="99872"/>
                      <a:pt x="64513" y="77869"/>
                    </a:cubicBezTo>
                    <a:cubicBezTo>
                      <a:pt x="77753" y="89775"/>
                      <a:pt x="91278" y="101396"/>
                      <a:pt x="105375" y="112254"/>
                    </a:cubicBezTo>
                    <a:cubicBezTo>
                      <a:pt x="108423" y="114636"/>
                      <a:pt x="113376" y="112731"/>
                      <a:pt x="115186" y="109683"/>
                    </a:cubicBezTo>
                    <a:cubicBezTo>
                      <a:pt x="117377" y="106063"/>
                      <a:pt x="115662" y="102253"/>
                      <a:pt x="112614" y="99872"/>
                    </a:cubicBezTo>
                    <a:cubicBezTo>
                      <a:pt x="98041" y="88728"/>
                      <a:pt x="84230" y="76821"/>
                      <a:pt x="70799" y="644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7"/>
              <p:cNvSpPr/>
              <p:nvPr/>
            </p:nvSpPr>
            <p:spPr>
              <a:xfrm>
                <a:off x="7348511" y="103695"/>
                <a:ext cx="76200" cy="180975"/>
              </a:xfrm>
              <a:custGeom>
                <a:avLst/>
                <a:gdLst/>
                <a:ahLst/>
                <a:cxnLst/>
                <a:rect l="l" t="t" r="r" b="b"/>
                <a:pathLst>
                  <a:path w="76200" h="180975" extrusionOk="0">
                    <a:moveTo>
                      <a:pt x="10840" y="790"/>
                    </a:moveTo>
                    <a:cubicBezTo>
                      <a:pt x="2648" y="-3210"/>
                      <a:pt x="-4591" y="9077"/>
                      <a:pt x="3601" y="13173"/>
                    </a:cubicBezTo>
                    <a:cubicBezTo>
                      <a:pt x="30842" y="26508"/>
                      <a:pt x="52178" y="50415"/>
                      <a:pt x="61227" y="79467"/>
                    </a:cubicBezTo>
                    <a:cubicBezTo>
                      <a:pt x="70943" y="111090"/>
                      <a:pt x="65132" y="145570"/>
                      <a:pt x="47035" y="173002"/>
                    </a:cubicBezTo>
                    <a:cubicBezTo>
                      <a:pt x="41987" y="180717"/>
                      <a:pt x="54274" y="187861"/>
                      <a:pt x="59417" y="180241"/>
                    </a:cubicBezTo>
                    <a:cubicBezTo>
                      <a:pt x="79515" y="149761"/>
                      <a:pt x="85897" y="110709"/>
                      <a:pt x="75038" y="75657"/>
                    </a:cubicBezTo>
                    <a:cubicBezTo>
                      <a:pt x="65037" y="43176"/>
                      <a:pt x="41320" y="15744"/>
                      <a:pt x="10840" y="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7"/>
              <p:cNvSpPr/>
              <p:nvPr/>
            </p:nvSpPr>
            <p:spPr>
              <a:xfrm>
                <a:off x="7467467" y="123928"/>
                <a:ext cx="47625" cy="171450"/>
              </a:xfrm>
              <a:custGeom>
                <a:avLst/>
                <a:gdLst/>
                <a:ahLst/>
                <a:cxnLst/>
                <a:rect l="l" t="t" r="r" b="b"/>
                <a:pathLst>
                  <a:path w="47625" h="171450" extrusionOk="0">
                    <a:moveTo>
                      <a:pt x="14790" y="98183"/>
                    </a:moveTo>
                    <a:cubicBezTo>
                      <a:pt x="13457" y="82658"/>
                      <a:pt x="14790" y="67037"/>
                      <a:pt x="17838" y="51797"/>
                    </a:cubicBezTo>
                    <a:cubicBezTo>
                      <a:pt x="18695" y="47510"/>
                      <a:pt x="27173" y="11792"/>
                      <a:pt x="32030" y="15030"/>
                    </a:cubicBezTo>
                    <a:cubicBezTo>
                      <a:pt x="39746" y="20174"/>
                      <a:pt x="46889" y="7791"/>
                      <a:pt x="39270" y="2648"/>
                    </a:cubicBezTo>
                    <a:cubicBezTo>
                      <a:pt x="24982" y="-6877"/>
                      <a:pt x="14123" y="11506"/>
                      <a:pt x="10599" y="22841"/>
                    </a:cubicBezTo>
                    <a:cubicBezTo>
                      <a:pt x="4503" y="42272"/>
                      <a:pt x="407" y="62560"/>
                      <a:pt x="26" y="83039"/>
                    </a:cubicBezTo>
                    <a:cubicBezTo>
                      <a:pt x="-640" y="118281"/>
                      <a:pt x="11361" y="154572"/>
                      <a:pt x="38507" y="178098"/>
                    </a:cubicBezTo>
                    <a:cubicBezTo>
                      <a:pt x="45461" y="184099"/>
                      <a:pt x="55557" y="174002"/>
                      <a:pt x="48604" y="168002"/>
                    </a:cubicBezTo>
                    <a:cubicBezTo>
                      <a:pt x="28316" y="150381"/>
                      <a:pt x="17076" y="124853"/>
                      <a:pt x="14790" y="981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7"/>
              <p:cNvSpPr/>
              <p:nvPr/>
            </p:nvSpPr>
            <p:spPr>
              <a:xfrm>
                <a:off x="7525928" y="140655"/>
                <a:ext cx="114300" cy="142875"/>
              </a:xfrm>
              <a:custGeom>
                <a:avLst/>
                <a:gdLst/>
                <a:ahLst/>
                <a:cxnLst/>
                <a:rect l="l" t="t" r="r" b="b"/>
                <a:pathLst>
                  <a:path w="114300" h="142875" extrusionOk="0">
                    <a:moveTo>
                      <a:pt x="111110" y="120891"/>
                    </a:moveTo>
                    <a:cubicBezTo>
                      <a:pt x="89488" y="124510"/>
                      <a:pt x="67962" y="128130"/>
                      <a:pt x="46340" y="131654"/>
                    </a:cubicBezTo>
                    <a:cubicBezTo>
                      <a:pt x="53769" y="120700"/>
                      <a:pt x="64533" y="111842"/>
                      <a:pt x="73010" y="101841"/>
                    </a:cubicBezTo>
                    <a:cubicBezTo>
                      <a:pt x="84821" y="88030"/>
                      <a:pt x="92822" y="71361"/>
                      <a:pt x="92346" y="52787"/>
                    </a:cubicBezTo>
                    <a:cubicBezTo>
                      <a:pt x="91965" y="34785"/>
                      <a:pt x="83488" y="18211"/>
                      <a:pt x="68438" y="8115"/>
                    </a:cubicBezTo>
                    <a:cubicBezTo>
                      <a:pt x="54817" y="-934"/>
                      <a:pt x="36720" y="-3029"/>
                      <a:pt x="22147" y="4972"/>
                    </a:cubicBezTo>
                    <a:cubicBezTo>
                      <a:pt x="6144" y="13830"/>
                      <a:pt x="-3190" y="32499"/>
                      <a:pt x="1001" y="50501"/>
                    </a:cubicBezTo>
                    <a:cubicBezTo>
                      <a:pt x="3097" y="59455"/>
                      <a:pt x="16813" y="55645"/>
                      <a:pt x="14812" y="46691"/>
                    </a:cubicBezTo>
                    <a:cubicBezTo>
                      <a:pt x="11098" y="30499"/>
                      <a:pt x="25480" y="14401"/>
                      <a:pt x="41577" y="14211"/>
                    </a:cubicBezTo>
                    <a:cubicBezTo>
                      <a:pt x="59675" y="14020"/>
                      <a:pt x="74534" y="28975"/>
                      <a:pt x="77582" y="46215"/>
                    </a:cubicBezTo>
                    <a:cubicBezTo>
                      <a:pt x="84631" y="87077"/>
                      <a:pt x="39292" y="105460"/>
                      <a:pt x="26623" y="139084"/>
                    </a:cubicBezTo>
                    <a:cubicBezTo>
                      <a:pt x="24528" y="144703"/>
                      <a:pt x="30624" y="148704"/>
                      <a:pt x="35386" y="147847"/>
                    </a:cubicBezTo>
                    <a:cubicBezTo>
                      <a:pt x="61866" y="143465"/>
                      <a:pt x="88441" y="138988"/>
                      <a:pt x="114920" y="134607"/>
                    </a:cubicBezTo>
                    <a:cubicBezTo>
                      <a:pt x="123969" y="133083"/>
                      <a:pt x="120159" y="119367"/>
                      <a:pt x="111110" y="1207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7"/>
              <p:cNvSpPr/>
              <p:nvPr/>
            </p:nvSpPr>
            <p:spPr>
              <a:xfrm>
                <a:off x="7651152" y="160759"/>
                <a:ext cx="76200" cy="123825"/>
              </a:xfrm>
              <a:custGeom>
                <a:avLst/>
                <a:gdLst/>
                <a:ahLst/>
                <a:cxnLst/>
                <a:rect l="l" t="t" r="r" b="b"/>
                <a:pathLst>
                  <a:path w="76200" h="123825" extrusionOk="0">
                    <a:moveTo>
                      <a:pt x="54751" y="60116"/>
                    </a:moveTo>
                    <a:cubicBezTo>
                      <a:pt x="58847" y="45923"/>
                      <a:pt x="62276" y="31541"/>
                      <a:pt x="64753" y="16872"/>
                    </a:cubicBezTo>
                    <a:cubicBezTo>
                      <a:pt x="66277" y="7919"/>
                      <a:pt x="52561" y="4013"/>
                      <a:pt x="50941" y="13062"/>
                    </a:cubicBezTo>
                    <a:cubicBezTo>
                      <a:pt x="49132" y="23921"/>
                      <a:pt x="46655" y="34589"/>
                      <a:pt x="43893" y="45257"/>
                    </a:cubicBezTo>
                    <a:cubicBezTo>
                      <a:pt x="33701" y="31350"/>
                      <a:pt x="23605" y="17444"/>
                      <a:pt x="13413" y="3537"/>
                    </a:cubicBezTo>
                    <a:cubicBezTo>
                      <a:pt x="11127" y="394"/>
                      <a:pt x="7222" y="-1130"/>
                      <a:pt x="3602" y="965"/>
                    </a:cubicBezTo>
                    <a:cubicBezTo>
                      <a:pt x="554" y="2775"/>
                      <a:pt x="-1256" y="7633"/>
                      <a:pt x="1030" y="10776"/>
                    </a:cubicBezTo>
                    <a:cubicBezTo>
                      <a:pt x="13603" y="28016"/>
                      <a:pt x="26272" y="45257"/>
                      <a:pt x="38845" y="62592"/>
                    </a:cubicBezTo>
                    <a:cubicBezTo>
                      <a:pt x="32558" y="82785"/>
                      <a:pt x="24843" y="102502"/>
                      <a:pt x="15223" y="121361"/>
                    </a:cubicBezTo>
                    <a:cubicBezTo>
                      <a:pt x="11032" y="129553"/>
                      <a:pt x="23414" y="136792"/>
                      <a:pt x="27605" y="128600"/>
                    </a:cubicBezTo>
                    <a:cubicBezTo>
                      <a:pt x="36082" y="111932"/>
                      <a:pt x="43321" y="94596"/>
                      <a:pt x="49417" y="76975"/>
                    </a:cubicBezTo>
                    <a:cubicBezTo>
                      <a:pt x="55513" y="85262"/>
                      <a:pt x="61609" y="93548"/>
                      <a:pt x="67610" y="101930"/>
                    </a:cubicBezTo>
                    <a:cubicBezTo>
                      <a:pt x="69896" y="105074"/>
                      <a:pt x="73801" y="106598"/>
                      <a:pt x="77421" y="104502"/>
                    </a:cubicBezTo>
                    <a:cubicBezTo>
                      <a:pt x="80469" y="102692"/>
                      <a:pt x="82279" y="97835"/>
                      <a:pt x="79993" y="94691"/>
                    </a:cubicBezTo>
                    <a:cubicBezTo>
                      <a:pt x="71611" y="83166"/>
                      <a:pt x="63229" y="71736"/>
                      <a:pt x="54751" y="60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7"/>
              <p:cNvSpPr/>
              <p:nvPr/>
            </p:nvSpPr>
            <p:spPr>
              <a:xfrm>
                <a:off x="7729056" y="119526"/>
                <a:ext cx="47625" cy="180975"/>
              </a:xfrm>
              <a:custGeom>
                <a:avLst/>
                <a:gdLst/>
                <a:ahLst/>
                <a:cxnLst/>
                <a:rect l="l" t="t" r="r" b="b"/>
                <a:pathLst>
                  <a:path w="47625" h="180975" extrusionOk="0">
                    <a:moveTo>
                      <a:pt x="1803" y="12384"/>
                    </a:moveTo>
                    <a:cubicBezTo>
                      <a:pt x="40569" y="55628"/>
                      <a:pt x="51047" y="121351"/>
                      <a:pt x="27044" y="174310"/>
                    </a:cubicBezTo>
                    <a:cubicBezTo>
                      <a:pt x="23234" y="182596"/>
                      <a:pt x="35617" y="189931"/>
                      <a:pt x="39427" y="181549"/>
                    </a:cubicBezTo>
                    <a:cubicBezTo>
                      <a:pt x="66192" y="122398"/>
                      <a:pt x="55428" y="50675"/>
                      <a:pt x="11994" y="2288"/>
                    </a:cubicBezTo>
                    <a:cubicBezTo>
                      <a:pt x="5803" y="-4570"/>
                      <a:pt x="-4198" y="5527"/>
                      <a:pt x="1898" y="12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7"/>
              <p:cNvSpPr/>
              <p:nvPr/>
            </p:nvSpPr>
            <p:spPr>
              <a:xfrm>
                <a:off x="7844493" y="197309"/>
                <a:ext cx="57150" cy="9525"/>
              </a:xfrm>
              <a:custGeom>
                <a:avLst/>
                <a:gdLst/>
                <a:ahLst/>
                <a:cxnLst/>
                <a:rect l="l" t="t" r="r" b="b"/>
                <a:pathLst>
                  <a:path w="57150" h="9525" extrusionOk="0">
                    <a:moveTo>
                      <a:pt x="56388" y="229"/>
                    </a:moveTo>
                    <a:cubicBezTo>
                      <a:pt x="40196" y="4039"/>
                      <a:pt x="23717" y="5277"/>
                      <a:pt x="7144" y="4134"/>
                    </a:cubicBezTo>
                    <a:cubicBezTo>
                      <a:pt x="3334" y="3848"/>
                      <a:pt x="0" y="7563"/>
                      <a:pt x="0" y="11278"/>
                    </a:cubicBezTo>
                    <a:cubicBezTo>
                      <a:pt x="0" y="15373"/>
                      <a:pt x="3238" y="18136"/>
                      <a:pt x="7144" y="18421"/>
                    </a:cubicBezTo>
                    <a:cubicBezTo>
                      <a:pt x="24955" y="19564"/>
                      <a:pt x="42767" y="18040"/>
                      <a:pt x="60198" y="13945"/>
                    </a:cubicBezTo>
                    <a:cubicBezTo>
                      <a:pt x="63913" y="13087"/>
                      <a:pt x="66199" y="8801"/>
                      <a:pt x="65151" y="5182"/>
                    </a:cubicBezTo>
                    <a:cubicBezTo>
                      <a:pt x="64103" y="1372"/>
                      <a:pt x="60103" y="-724"/>
                      <a:pt x="56388"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7"/>
              <p:cNvSpPr/>
              <p:nvPr/>
            </p:nvSpPr>
            <p:spPr>
              <a:xfrm>
                <a:off x="7837406" y="252286"/>
                <a:ext cx="66675" cy="9525"/>
              </a:xfrm>
              <a:custGeom>
                <a:avLst/>
                <a:gdLst/>
                <a:ahLst/>
                <a:cxnLst/>
                <a:rect l="l" t="t" r="r" b="b"/>
                <a:pathLst>
                  <a:path w="66675" h="9525" extrusionOk="0">
                    <a:moveTo>
                      <a:pt x="65570" y="4402"/>
                    </a:moveTo>
                    <a:cubicBezTo>
                      <a:pt x="46615" y="4402"/>
                      <a:pt x="27756" y="3069"/>
                      <a:pt x="8991" y="116"/>
                    </a:cubicBezTo>
                    <a:cubicBezTo>
                      <a:pt x="5182" y="-456"/>
                      <a:pt x="1276" y="1068"/>
                      <a:pt x="229" y="5069"/>
                    </a:cubicBezTo>
                    <a:cubicBezTo>
                      <a:pt x="-724" y="8498"/>
                      <a:pt x="1372" y="13260"/>
                      <a:pt x="5182" y="13832"/>
                    </a:cubicBezTo>
                    <a:cubicBezTo>
                      <a:pt x="25184" y="16975"/>
                      <a:pt x="45282" y="18690"/>
                      <a:pt x="65570" y="18690"/>
                    </a:cubicBezTo>
                    <a:cubicBezTo>
                      <a:pt x="74809" y="18690"/>
                      <a:pt x="74809" y="4402"/>
                      <a:pt x="65570" y="44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7"/>
              <p:cNvSpPr/>
              <p:nvPr/>
            </p:nvSpPr>
            <p:spPr>
              <a:xfrm>
                <a:off x="8045849" y="149863"/>
                <a:ext cx="85725" cy="142875"/>
              </a:xfrm>
              <a:custGeom>
                <a:avLst/>
                <a:gdLst/>
                <a:ahLst/>
                <a:cxnLst/>
                <a:rect l="l" t="t" r="r" b="b"/>
                <a:pathLst>
                  <a:path w="85725" h="142875" extrusionOk="0">
                    <a:moveTo>
                      <a:pt x="42770" y="45675"/>
                    </a:moveTo>
                    <a:cubicBezTo>
                      <a:pt x="34197" y="45008"/>
                      <a:pt x="25244" y="47294"/>
                      <a:pt x="18576" y="52533"/>
                    </a:cubicBezTo>
                    <a:cubicBezTo>
                      <a:pt x="15338" y="42913"/>
                      <a:pt x="13909" y="32816"/>
                      <a:pt x="14385" y="22529"/>
                    </a:cubicBezTo>
                    <a:cubicBezTo>
                      <a:pt x="15147" y="22529"/>
                      <a:pt x="15814" y="22529"/>
                      <a:pt x="16576" y="22529"/>
                    </a:cubicBezTo>
                    <a:cubicBezTo>
                      <a:pt x="33626" y="19672"/>
                      <a:pt x="50580" y="16719"/>
                      <a:pt x="67630" y="13862"/>
                    </a:cubicBezTo>
                    <a:cubicBezTo>
                      <a:pt x="71440" y="13195"/>
                      <a:pt x="73535" y="8528"/>
                      <a:pt x="72583" y="5099"/>
                    </a:cubicBezTo>
                    <a:cubicBezTo>
                      <a:pt x="71440" y="1098"/>
                      <a:pt x="67630" y="-521"/>
                      <a:pt x="63820" y="146"/>
                    </a:cubicBezTo>
                    <a:cubicBezTo>
                      <a:pt x="46770" y="3003"/>
                      <a:pt x="29816" y="5956"/>
                      <a:pt x="12766" y="8813"/>
                    </a:cubicBezTo>
                    <a:cubicBezTo>
                      <a:pt x="9718" y="9290"/>
                      <a:pt x="7813" y="12433"/>
                      <a:pt x="7623" y="15481"/>
                    </a:cubicBezTo>
                    <a:cubicBezTo>
                      <a:pt x="4003" y="15481"/>
                      <a:pt x="288" y="17672"/>
                      <a:pt x="98" y="22339"/>
                    </a:cubicBezTo>
                    <a:cubicBezTo>
                      <a:pt x="-664" y="39008"/>
                      <a:pt x="3050" y="55200"/>
                      <a:pt x="10480" y="70059"/>
                    </a:cubicBezTo>
                    <a:cubicBezTo>
                      <a:pt x="12766" y="74536"/>
                      <a:pt x="20672" y="74917"/>
                      <a:pt x="22863" y="70059"/>
                    </a:cubicBezTo>
                    <a:cubicBezTo>
                      <a:pt x="27053" y="60629"/>
                      <a:pt x="37626" y="58439"/>
                      <a:pt x="47056" y="60820"/>
                    </a:cubicBezTo>
                    <a:cubicBezTo>
                      <a:pt x="59915" y="64058"/>
                      <a:pt x="67058" y="76060"/>
                      <a:pt x="71059" y="87966"/>
                    </a:cubicBezTo>
                    <a:cubicBezTo>
                      <a:pt x="73345" y="94824"/>
                      <a:pt x="74869" y="101873"/>
                      <a:pt x="76107" y="108921"/>
                    </a:cubicBezTo>
                    <a:cubicBezTo>
                      <a:pt x="76679" y="112064"/>
                      <a:pt x="78012" y="116255"/>
                      <a:pt x="77345" y="119494"/>
                    </a:cubicBezTo>
                    <a:cubicBezTo>
                      <a:pt x="76583" y="123018"/>
                      <a:pt x="73250" y="123875"/>
                      <a:pt x="70107" y="124923"/>
                    </a:cubicBezTo>
                    <a:cubicBezTo>
                      <a:pt x="53247" y="130448"/>
                      <a:pt x="35721" y="132353"/>
                      <a:pt x="18100" y="131210"/>
                    </a:cubicBezTo>
                    <a:cubicBezTo>
                      <a:pt x="8956" y="130543"/>
                      <a:pt x="8956" y="144830"/>
                      <a:pt x="18100" y="145497"/>
                    </a:cubicBezTo>
                    <a:cubicBezTo>
                      <a:pt x="35816" y="146735"/>
                      <a:pt x="53819" y="144830"/>
                      <a:pt x="70868" y="139687"/>
                    </a:cubicBezTo>
                    <a:cubicBezTo>
                      <a:pt x="77917" y="137591"/>
                      <a:pt x="85442" y="135020"/>
                      <a:pt x="89347" y="128257"/>
                    </a:cubicBezTo>
                    <a:cubicBezTo>
                      <a:pt x="93252" y="121399"/>
                      <a:pt x="91442" y="113303"/>
                      <a:pt x="90109" y="105968"/>
                    </a:cubicBezTo>
                    <a:cubicBezTo>
                      <a:pt x="85156" y="79394"/>
                      <a:pt x="74298" y="48152"/>
                      <a:pt x="42865" y="45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7"/>
              <p:cNvSpPr/>
              <p:nvPr/>
            </p:nvSpPr>
            <p:spPr>
              <a:xfrm>
                <a:off x="8129152" y="99701"/>
                <a:ext cx="57150" cy="57150"/>
              </a:xfrm>
              <a:custGeom>
                <a:avLst/>
                <a:gdLst/>
                <a:ahLst/>
                <a:cxnLst/>
                <a:rect l="l" t="t" r="r" b="b"/>
                <a:pathLst>
                  <a:path w="57150" h="57150" extrusionOk="0">
                    <a:moveTo>
                      <a:pt x="58908" y="31256"/>
                    </a:moveTo>
                    <a:cubicBezTo>
                      <a:pt x="57669" y="20493"/>
                      <a:pt x="50811" y="10015"/>
                      <a:pt x="40429" y="6967"/>
                    </a:cubicBezTo>
                    <a:cubicBezTo>
                      <a:pt x="36524" y="2681"/>
                      <a:pt x="30809" y="205"/>
                      <a:pt x="24998" y="14"/>
                    </a:cubicBezTo>
                    <a:cubicBezTo>
                      <a:pt x="17378" y="-272"/>
                      <a:pt x="10616" y="3824"/>
                      <a:pt x="6044" y="9730"/>
                    </a:cubicBezTo>
                    <a:cubicBezTo>
                      <a:pt x="-3100" y="21541"/>
                      <a:pt x="-1672" y="39829"/>
                      <a:pt x="8996" y="50211"/>
                    </a:cubicBezTo>
                    <a:cubicBezTo>
                      <a:pt x="17283" y="58307"/>
                      <a:pt x="30713" y="62308"/>
                      <a:pt x="41953" y="58307"/>
                    </a:cubicBezTo>
                    <a:cubicBezTo>
                      <a:pt x="47668" y="56212"/>
                      <a:pt x="52907" y="52497"/>
                      <a:pt x="55955" y="47068"/>
                    </a:cubicBezTo>
                    <a:cubicBezTo>
                      <a:pt x="58622" y="42305"/>
                      <a:pt x="59670" y="36685"/>
                      <a:pt x="59003" y="31256"/>
                    </a:cubicBezTo>
                    <a:close/>
                    <a:moveTo>
                      <a:pt x="26142" y="14397"/>
                    </a:moveTo>
                    <a:cubicBezTo>
                      <a:pt x="26142" y="14397"/>
                      <a:pt x="26142" y="14397"/>
                      <a:pt x="25856" y="14397"/>
                    </a:cubicBezTo>
                    <a:cubicBezTo>
                      <a:pt x="25094" y="14111"/>
                      <a:pt x="25665" y="14397"/>
                      <a:pt x="26142" y="14397"/>
                    </a:cubicBezTo>
                    <a:close/>
                    <a:moveTo>
                      <a:pt x="17569" y="38495"/>
                    </a:moveTo>
                    <a:cubicBezTo>
                      <a:pt x="17569" y="38495"/>
                      <a:pt x="17855" y="38781"/>
                      <a:pt x="17760" y="38781"/>
                    </a:cubicBezTo>
                    <a:cubicBezTo>
                      <a:pt x="17760" y="38781"/>
                      <a:pt x="17664" y="38590"/>
                      <a:pt x="17569" y="38495"/>
                    </a:cubicBezTo>
                    <a:close/>
                    <a:moveTo>
                      <a:pt x="40905" y="42972"/>
                    </a:moveTo>
                    <a:cubicBezTo>
                      <a:pt x="40905" y="42972"/>
                      <a:pt x="41286" y="42686"/>
                      <a:pt x="40905" y="42972"/>
                    </a:cubicBezTo>
                    <a:lnTo>
                      <a:pt x="40905" y="42972"/>
                    </a:lnTo>
                    <a:close/>
                    <a:moveTo>
                      <a:pt x="44715" y="36209"/>
                    </a:moveTo>
                    <a:cubicBezTo>
                      <a:pt x="44715" y="36209"/>
                      <a:pt x="44715" y="36209"/>
                      <a:pt x="44715" y="36209"/>
                    </a:cubicBezTo>
                    <a:cubicBezTo>
                      <a:pt x="44620" y="36781"/>
                      <a:pt x="44525" y="37257"/>
                      <a:pt x="44334" y="37828"/>
                    </a:cubicBezTo>
                    <a:cubicBezTo>
                      <a:pt x="44239" y="38209"/>
                      <a:pt x="44048" y="38590"/>
                      <a:pt x="43953" y="38971"/>
                    </a:cubicBezTo>
                    <a:lnTo>
                      <a:pt x="43953" y="38971"/>
                    </a:lnTo>
                    <a:cubicBezTo>
                      <a:pt x="43953" y="38971"/>
                      <a:pt x="43953" y="38971"/>
                      <a:pt x="43953" y="38971"/>
                    </a:cubicBezTo>
                    <a:cubicBezTo>
                      <a:pt x="43572" y="39543"/>
                      <a:pt x="42810" y="40591"/>
                      <a:pt x="42525" y="41257"/>
                    </a:cubicBezTo>
                    <a:cubicBezTo>
                      <a:pt x="42525" y="41257"/>
                      <a:pt x="42525" y="41257"/>
                      <a:pt x="42525" y="41353"/>
                    </a:cubicBezTo>
                    <a:cubicBezTo>
                      <a:pt x="42144" y="41734"/>
                      <a:pt x="41762" y="42115"/>
                      <a:pt x="41381" y="42496"/>
                    </a:cubicBezTo>
                    <a:cubicBezTo>
                      <a:pt x="41191" y="42591"/>
                      <a:pt x="41096" y="42781"/>
                      <a:pt x="40905" y="42877"/>
                    </a:cubicBezTo>
                    <a:cubicBezTo>
                      <a:pt x="40905" y="42877"/>
                      <a:pt x="40905" y="42877"/>
                      <a:pt x="40905" y="42877"/>
                    </a:cubicBezTo>
                    <a:cubicBezTo>
                      <a:pt x="40620" y="43067"/>
                      <a:pt x="40429" y="43258"/>
                      <a:pt x="40143" y="43353"/>
                    </a:cubicBezTo>
                    <a:cubicBezTo>
                      <a:pt x="39667" y="43639"/>
                      <a:pt x="39191" y="43829"/>
                      <a:pt x="38810" y="44115"/>
                    </a:cubicBezTo>
                    <a:cubicBezTo>
                      <a:pt x="38810" y="44115"/>
                      <a:pt x="38619" y="44115"/>
                      <a:pt x="38524" y="44210"/>
                    </a:cubicBezTo>
                    <a:cubicBezTo>
                      <a:pt x="37667" y="44496"/>
                      <a:pt x="36810" y="44782"/>
                      <a:pt x="35857" y="45067"/>
                    </a:cubicBezTo>
                    <a:cubicBezTo>
                      <a:pt x="35476" y="45067"/>
                      <a:pt x="34904" y="45163"/>
                      <a:pt x="34523" y="45258"/>
                    </a:cubicBezTo>
                    <a:cubicBezTo>
                      <a:pt x="34523" y="45258"/>
                      <a:pt x="34428" y="45258"/>
                      <a:pt x="34333" y="45258"/>
                    </a:cubicBezTo>
                    <a:cubicBezTo>
                      <a:pt x="33285" y="45258"/>
                      <a:pt x="32237" y="45258"/>
                      <a:pt x="31190" y="45258"/>
                    </a:cubicBezTo>
                    <a:cubicBezTo>
                      <a:pt x="30809" y="45258"/>
                      <a:pt x="29189" y="44877"/>
                      <a:pt x="30333" y="45258"/>
                    </a:cubicBezTo>
                    <a:cubicBezTo>
                      <a:pt x="31476" y="45544"/>
                      <a:pt x="29952" y="45258"/>
                      <a:pt x="29666" y="45163"/>
                    </a:cubicBezTo>
                    <a:cubicBezTo>
                      <a:pt x="28618" y="44972"/>
                      <a:pt x="27570" y="44686"/>
                      <a:pt x="26522" y="44401"/>
                    </a:cubicBezTo>
                    <a:cubicBezTo>
                      <a:pt x="26046" y="44305"/>
                      <a:pt x="25665" y="44115"/>
                      <a:pt x="25189" y="43924"/>
                    </a:cubicBezTo>
                    <a:cubicBezTo>
                      <a:pt x="25094" y="43924"/>
                      <a:pt x="25189" y="43924"/>
                      <a:pt x="24998" y="43924"/>
                    </a:cubicBezTo>
                    <a:cubicBezTo>
                      <a:pt x="24998" y="43924"/>
                      <a:pt x="24998" y="43924"/>
                      <a:pt x="24998" y="43924"/>
                    </a:cubicBezTo>
                    <a:cubicBezTo>
                      <a:pt x="24046" y="43448"/>
                      <a:pt x="23094" y="42972"/>
                      <a:pt x="22141" y="42400"/>
                    </a:cubicBezTo>
                    <a:cubicBezTo>
                      <a:pt x="21760" y="42115"/>
                      <a:pt x="21379" y="41924"/>
                      <a:pt x="20998" y="41638"/>
                    </a:cubicBezTo>
                    <a:cubicBezTo>
                      <a:pt x="20998" y="41638"/>
                      <a:pt x="20808" y="41543"/>
                      <a:pt x="20712" y="41448"/>
                    </a:cubicBezTo>
                    <a:cubicBezTo>
                      <a:pt x="20045" y="40781"/>
                      <a:pt x="19284" y="40210"/>
                      <a:pt x="18521" y="39448"/>
                    </a:cubicBezTo>
                    <a:cubicBezTo>
                      <a:pt x="18141" y="39067"/>
                      <a:pt x="17855" y="38686"/>
                      <a:pt x="17569" y="38305"/>
                    </a:cubicBezTo>
                    <a:cubicBezTo>
                      <a:pt x="17569" y="38305"/>
                      <a:pt x="17569" y="38209"/>
                      <a:pt x="17569" y="38209"/>
                    </a:cubicBezTo>
                    <a:cubicBezTo>
                      <a:pt x="16997" y="37257"/>
                      <a:pt x="16426" y="36400"/>
                      <a:pt x="15950" y="35447"/>
                    </a:cubicBezTo>
                    <a:cubicBezTo>
                      <a:pt x="15950" y="35352"/>
                      <a:pt x="15950" y="35447"/>
                      <a:pt x="15950" y="35257"/>
                    </a:cubicBezTo>
                    <a:cubicBezTo>
                      <a:pt x="15950" y="35257"/>
                      <a:pt x="15950" y="35257"/>
                      <a:pt x="15950" y="35257"/>
                    </a:cubicBezTo>
                    <a:cubicBezTo>
                      <a:pt x="15759" y="34590"/>
                      <a:pt x="15473" y="33923"/>
                      <a:pt x="15283" y="33256"/>
                    </a:cubicBezTo>
                    <a:cubicBezTo>
                      <a:pt x="15093" y="32494"/>
                      <a:pt x="14902" y="31637"/>
                      <a:pt x="14711" y="30875"/>
                    </a:cubicBezTo>
                    <a:cubicBezTo>
                      <a:pt x="14711" y="30875"/>
                      <a:pt x="14711" y="30875"/>
                      <a:pt x="14711" y="30875"/>
                    </a:cubicBezTo>
                    <a:cubicBezTo>
                      <a:pt x="14711" y="30494"/>
                      <a:pt x="14711" y="30113"/>
                      <a:pt x="14616" y="29732"/>
                    </a:cubicBezTo>
                    <a:cubicBezTo>
                      <a:pt x="14616" y="28875"/>
                      <a:pt x="14616" y="28113"/>
                      <a:pt x="14616" y="27256"/>
                    </a:cubicBezTo>
                    <a:cubicBezTo>
                      <a:pt x="14616" y="26875"/>
                      <a:pt x="14616" y="26589"/>
                      <a:pt x="14616" y="26208"/>
                    </a:cubicBezTo>
                    <a:cubicBezTo>
                      <a:pt x="14616" y="26208"/>
                      <a:pt x="14616" y="25922"/>
                      <a:pt x="14616" y="25827"/>
                    </a:cubicBezTo>
                    <a:cubicBezTo>
                      <a:pt x="14616" y="25541"/>
                      <a:pt x="14807" y="24874"/>
                      <a:pt x="14807" y="24684"/>
                    </a:cubicBezTo>
                    <a:cubicBezTo>
                      <a:pt x="14997" y="23922"/>
                      <a:pt x="15188" y="23160"/>
                      <a:pt x="15378" y="22493"/>
                    </a:cubicBezTo>
                    <a:cubicBezTo>
                      <a:pt x="15569" y="21922"/>
                      <a:pt x="16236" y="20588"/>
                      <a:pt x="15569" y="21731"/>
                    </a:cubicBezTo>
                    <a:cubicBezTo>
                      <a:pt x="15950" y="21064"/>
                      <a:pt x="16236" y="20398"/>
                      <a:pt x="16617" y="19731"/>
                    </a:cubicBezTo>
                    <a:cubicBezTo>
                      <a:pt x="16807" y="19445"/>
                      <a:pt x="16902" y="19255"/>
                      <a:pt x="17093" y="18969"/>
                    </a:cubicBezTo>
                    <a:cubicBezTo>
                      <a:pt x="17093" y="18969"/>
                      <a:pt x="17188" y="18778"/>
                      <a:pt x="17283" y="18683"/>
                    </a:cubicBezTo>
                    <a:cubicBezTo>
                      <a:pt x="17378" y="18493"/>
                      <a:pt x="17569" y="18207"/>
                      <a:pt x="17664" y="18112"/>
                    </a:cubicBezTo>
                    <a:cubicBezTo>
                      <a:pt x="17950" y="17826"/>
                      <a:pt x="18141" y="17540"/>
                      <a:pt x="18426" y="17254"/>
                    </a:cubicBezTo>
                    <a:cubicBezTo>
                      <a:pt x="18903" y="16778"/>
                      <a:pt x="19379" y="16397"/>
                      <a:pt x="19855" y="15921"/>
                    </a:cubicBezTo>
                    <a:cubicBezTo>
                      <a:pt x="18712" y="16969"/>
                      <a:pt x="20331" y="15635"/>
                      <a:pt x="20712" y="15445"/>
                    </a:cubicBezTo>
                    <a:cubicBezTo>
                      <a:pt x="20998" y="15349"/>
                      <a:pt x="21188" y="15159"/>
                      <a:pt x="21474" y="15064"/>
                    </a:cubicBezTo>
                    <a:cubicBezTo>
                      <a:pt x="21474" y="15064"/>
                      <a:pt x="21474" y="15064"/>
                      <a:pt x="21474" y="15064"/>
                    </a:cubicBezTo>
                    <a:cubicBezTo>
                      <a:pt x="22046" y="14873"/>
                      <a:pt x="22712" y="14683"/>
                      <a:pt x="23284" y="14492"/>
                    </a:cubicBezTo>
                    <a:cubicBezTo>
                      <a:pt x="23284" y="14492"/>
                      <a:pt x="23475" y="14492"/>
                      <a:pt x="23570" y="14492"/>
                    </a:cubicBezTo>
                    <a:cubicBezTo>
                      <a:pt x="23570" y="14492"/>
                      <a:pt x="23570" y="14492"/>
                      <a:pt x="23570" y="14492"/>
                    </a:cubicBezTo>
                    <a:cubicBezTo>
                      <a:pt x="24236" y="14492"/>
                      <a:pt x="24998" y="14492"/>
                      <a:pt x="25665" y="14492"/>
                    </a:cubicBezTo>
                    <a:cubicBezTo>
                      <a:pt x="25761" y="14492"/>
                      <a:pt x="25951" y="14492"/>
                      <a:pt x="26046" y="14587"/>
                    </a:cubicBezTo>
                    <a:cubicBezTo>
                      <a:pt x="26142" y="14587"/>
                      <a:pt x="26237" y="14587"/>
                      <a:pt x="26332" y="14587"/>
                    </a:cubicBezTo>
                    <a:cubicBezTo>
                      <a:pt x="26427" y="14587"/>
                      <a:pt x="26713" y="14683"/>
                      <a:pt x="26999" y="14778"/>
                    </a:cubicBezTo>
                    <a:cubicBezTo>
                      <a:pt x="27666" y="17445"/>
                      <a:pt x="29761" y="19540"/>
                      <a:pt x="32523" y="20112"/>
                    </a:cubicBezTo>
                    <a:cubicBezTo>
                      <a:pt x="34047" y="21255"/>
                      <a:pt x="36143" y="21731"/>
                      <a:pt x="38048" y="21445"/>
                    </a:cubicBezTo>
                    <a:cubicBezTo>
                      <a:pt x="38334" y="21541"/>
                      <a:pt x="38524" y="21731"/>
                      <a:pt x="38810" y="21922"/>
                    </a:cubicBezTo>
                    <a:cubicBezTo>
                      <a:pt x="39000" y="22017"/>
                      <a:pt x="39095" y="22112"/>
                      <a:pt x="39286" y="22303"/>
                    </a:cubicBezTo>
                    <a:cubicBezTo>
                      <a:pt x="39477" y="22493"/>
                      <a:pt x="39667" y="22684"/>
                      <a:pt x="39858" y="22874"/>
                    </a:cubicBezTo>
                    <a:cubicBezTo>
                      <a:pt x="40429" y="23446"/>
                      <a:pt x="40905" y="24017"/>
                      <a:pt x="41477" y="24589"/>
                    </a:cubicBezTo>
                    <a:cubicBezTo>
                      <a:pt x="41477" y="24589"/>
                      <a:pt x="41477" y="24589"/>
                      <a:pt x="41477" y="24684"/>
                    </a:cubicBezTo>
                    <a:cubicBezTo>
                      <a:pt x="41762" y="25065"/>
                      <a:pt x="42048" y="25541"/>
                      <a:pt x="42239" y="25922"/>
                    </a:cubicBezTo>
                    <a:cubicBezTo>
                      <a:pt x="42620" y="26589"/>
                      <a:pt x="43001" y="27351"/>
                      <a:pt x="43382" y="28113"/>
                    </a:cubicBezTo>
                    <a:cubicBezTo>
                      <a:pt x="43382" y="28208"/>
                      <a:pt x="43382" y="28303"/>
                      <a:pt x="43477" y="28494"/>
                    </a:cubicBezTo>
                    <a:cubicBezTo>
                      <a:pt x="43668" y="28970"/>
                      <a:pt x="43763" y="29446"/>
                      <a:pt x="43953" y="29923"/>
                    </a:cubicBezTo>
                    <a:cubicBezTo>
                      <a:pt x="44239" y="30780"/>
                      <a:pt x="44334" y="31637"/>
                      <a:pt x="44525" y="32494"/>
                    </a:cubicBezTo>
                    <a:cubicBezTo>
                      <a:pt x="44525" y="32494"/>
                      <a:pt x="44525" y="32494"/>
                      <a:pt x="44525" y="32590"/>
                    </a:cubicBezTo>
                    <a:cubicBezTo>
                      <a:pt x="44525" y="33066"/>
                      <a:pt x="44525" y="33542"/>
                      <a:pt x="44525" y="34114"/>
                    </a:cubicBezTo>
                    <a:cubicBezTo>
                      <a:pt x="44525" y="34971"/>
                      <a:pt x="44525" y="35733"/>
                      <a:pt x="44429" y="365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7"/>
              <p:cNvSpPr/>
              <p:nvPr/>
            </p:nvSpPr>
            <p:spPr>
              <a:xfrm>
                <a:off x="7948987" y="156060"/>
                <a:ext cx="76200" cy="142875"/>
              </a:xfrm>
              <a:custGeom>
                <a:avLst/>
                <a:gdLst/>
                <a:ahLst/>
                <a:cxnLst/>
                <a:rect l="l" t="t" r="r" b="b"/>
                <a:pathLst>
                  <a:path w="76200" h="142875" extrusionOk="0">
                    <a:moveTo>
                      <a:pt x="54097" y="1949"/>
                    </a:moveTo>
                    <a:cubicBezTo>
                      <a:pt x="36762" y="18237"/>
                      <a:pt x="19521" y="34525"/>
                      <a:pt x="2186" y="50813"/>
                    </a:cubicBezTo>
                    <a:cubicBezTo>
                      <a:pt x="-4482" y="57099"/>
                      <a:pt x="5615" y="67196"/>
                      <a:pt x="12282" y="60909"/>
                    </a:cubicBezTo>
                    <a:cubicBezTo>
                      <a:pt x="26094" y="47860"/>
                      <a:pt x="40000" y="34811"/>
                      <a:pt x="53811" y="21857"/>
                    </a:cubicBezTo>
                    <a:cubicBezTo>
                      <a:pt x="58669" y="60528"/>
                      <a:pt x="62288" y="99390"/>
                      <a:pt x="64670" y="138252"/>
                    </a:cubicBezTo>
                    <a:cubicBezTo>
                      <a:pt x="65242" y="147396"/>
                      <a:pt x="79529" y="147491"/>
                      <a:pt x="78957" y="138252"/>
                    </a:cubicBezTo>
                    <a:cubicBezTo>
                      <a:pt x="76290" y="94342"/>
                      <a:pt x="72100" y="50622"/>
                      <a:pt x="66289" y="7093"/>
                    </a:cubicBezTo>
                    <a:cubicBezTo>
                      <a:pt x="65527" y="1187"/>
                      <a:pt x="58955" y="-2527"/>
                      <a:pt x="54097" y="20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1" name="Google Shape;681;p7"/>
            <p:cNvGrpSpPr/>
            <p:nvPr/>
          </p:nvGrpSpPr>
          <p:grpSpPr>
            <a:xfrm>
              <a:off x="7786701" y="193703"/>
              <a:ext cx="1149696" cy="266767"/>
              <a:chOff x="7201866" y="-3097771"/>
              <a:chExt cx="1149696" cy="266767"/>
            </a:xfrm>
          </p:grpSpPr>
          <p:sp>
            <p:nvSpPr>
              <p:cNvPr id="682" name="Google Shape;682;p7"/>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7"/>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7"/>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7"/>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7"/>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7"/>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7"/>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7"/>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0" name="Google Shape;690;p7"/>
            <p:cNvGrpSpPr/>
            <p:nvPr/>
          </p:nvGrpSpPr>
          <p:grpSpPr>
            <a:xfrm>
              <a:off x="4645767" y="142334"/>
              <a:ext cx="465724" cy="287423"/>
              <a:chOff x="4781428" y="-2004357"/>
              <a:chExt cx="597235" cy="368586"/>
            </a:xfrm>
          </p:grpSpPr>
          <p:sp>
            <p:nvSpPr>
              <p:cNvPr id="691" name="Google Shape;691;p7"/>
              <p:cNvSpPr/>
              <p:nvPr/>
            </p:nvSpPr>
            <p:spPr>
              <a:xfrm>
                <a:off x="4781428" y="-1995588"/>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7"/>
              <p:cNvSpPr/>
              <p:nvPr/>
            </p:nvSpPr>
            <p:spPr>
              <a:xfrm>
                <a:off x="4895727" y="-1970474"/>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7"/>
              <p:cNvSpPr/>
              <p:nvPr/>
            </p:nvSpPr>
            <p:spPr>
              <a:xfrm>
                <a:off x="5009848" y="-2004357"/>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7"/>
              <p:cNvSpPr/>
              <p:nvPr/>
            </p:nvSpPr>
            <p:spPr>
              <a:xfrm>
                <a:off x="5082077" y="-1975895"/>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7"/>
              <p:cNvSpPr/>
              <p:nvPr/>
            </p:nvSpPr>
            <p:spPr>
              <a:xfrm>
                <a:off x="5151973" y="-1936829"/>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7"/>
              <p:cNvSpPr/>
              <p:nvPr/>
            </p:nvSpPr>
            <p:spPr>
              <a:xfrm>
                <a:off x="5253636" y="-1937588"/>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7"/>
              <p:cNvSpPr/>
              <p:nvPr/>
            </p:nvSpPr>
            <p:spPr>
              <a:xfrm>
                <a:off x="5311988" y="-1979432"/>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7"/>
              <p:cNvSpPr/>
              <p:nvPr/>
            </p:nvSpPr>
            <p:spPr>
              <a:xfrm>
                <a:off x="4787834" y="-1801999"/>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7"/>
              <p:cNvSpPr/>
              <p:nvPr/>
            </p:nvSpPr>
            <p:spPr>
              <a:xfrm>
                <a:off x="4792883" y="-1755797"/>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7"/>
              <p:cNvSpPr/>
              <p:nvPr/>
            </p:nvSpPr>
            <p:spPr>
              <a:xfrm>
                <a:off x="4878641" y="-1731021"/>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7"/>
              <p:cNvSpPr/>
              <p:nvPr/>
            </p:nvSpPr>
            <p:spPr>
              <a:xfrm>
                <a:off x="4960749" y="-1747028"/>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7"/>
              <p:cNvSpPr/>
              <p:nvPr/>
            </p:nvSpPr>
            <p:spPr>
              <a:xfrm>
                <a:off x="4947697" y="-1761814"/>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7"/>
              <p:cNvSpPr/>
              <p:nvPr/>
            </p:nvSpPr>
            <p:spPr>
              <a:xfrm>
                <a:off x="4960827" y="-1747203"/>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5015351" y="-1733164"/>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7"/>
              <p:cNvSpPr/>
              <p:nvPr/>
            </p:nvSpPr>
            <p:spPr>
              <a:xfrm>
                <a:off x="5158648" y="-1756324"/>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7"/>
              <p:cNvSpPr/>
              <p:nvPr/>
            </p:nvSpPr>
            <p:spPr>
              <a:xfrm>
                <a:off x="5248588" y="-1740049"/>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07" name="Google Shape;707;p7"/>
          <p:cNvGrpSpPr/>
          <p:nvPr/>
        </p:nvGrpSpPr>
        <p:grpSpPr>
          <a:xfrm flipH="1">
            <a:off x="8222881" y="4603993"/>
            <a:ext cx="1149715" cy="716496"/>
            <a:chOff x="133718" y="4039352"/>
            <a:chExt cx="1600161" cy="997211"/>
          </a:xfrm>
        </p:grpSpPr>
        <p:grpSp>
          <p:nvGrpSpPr>
            <p:cNvPr id="708" name="Google Shape;708;p7"/>
            <p:cNvGrpSpPr/>
            <p:nvPr/>
          </p:nvGrpSpPr>
          <p:grpSpPr>
            <a:xfrm>
              <a:off x="133718" y="4039352"/>
              <a:ext cx="1600161" cy="997211"/>
              <a:chOff x="286124" y="3828285"/>
              <a:chExt cx="1817125" cy="1132422"/>
            </a:xfrm>
          </p:grpSpPr>
          <p:sp>
            <p:nvSpPr>
              <p:cNvPr id="709" name="Google Shape;709;p7"/>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7"/>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7"/>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6" name="Google Shape;716;p7"/>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7"/>
        <p:cNvGrpSpPr/>
        <p:nvPr/>
      </p:nvGrpSpPr>
      <p:grpSpPr>
        <a:xfrm>
          <a:off x="0" y="0"/>
          <a:ext cx="0" cy="0"/>
          <a:chOff x="0" y="0"/>
          <a:chExt cx="0" cy="0"/>
        </a:xfrm>
      </p:grpSpPr>
      <p:grpSp>
        <p:nvGrpSpPr>
          <p:cNvPr id="718" name="Google Shape;718;p8"/>
          <p:cNvGrpSpPr/>
          <p:nvPr/>
        </p:nvGrpSpPr>
        <p:grpSpPr>
          <a:xfrm>
            <a:off x="7200" y="-1425"/>
            <a:ext cx="9144000" cy="5143500"/>
            <a:chOff x="7200" y="-1425"/>
            <a:chExt cx="9144000" cy="5143500"/>
          </a:xfrm>
        </p:grpSpPr>
        <p:grpSp>
          <p:nvGrpSpPr>
            <p:cNvPr id="719" name="Google Shape;719;p8"/>
            <p:cNvGrpSpPr/>
            <p:nvPr/>
          </p:nvGrpSpPr>
          <p:grpSpPr>
            <a:xfrm>
              <a:off x="7200" y="733564"/>
              <a:ext cx="9144000" cy="3674946"/>
              <a:chOff x="7200" y="733564"/>
              <a:chExt cx="9144000" cy="3674946"/>
            </a:xfrm>
          </p:grpSpPr>
          <p:cxnSp>
            <p:nvCxnSpPr>
              <p:cNvPr id="720" name="Google Shape;720;p8"/>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721" name="Google Shape;721;p8"/>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722" name="Google Shape;722;p8"/>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723" name="Google Shape;723;p8"/>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724" name="Google Shape;724;p8"/>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725" name="Google Shape;725;p8"/>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726" name="Google Shape;726;p8"/>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27" name="Google Shape;727;p8"/>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28" name="Google Shape;728;p8"/>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29" name="Google Shape;729;p8"/>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30" name="Google Shape;730;p8"/>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31" name="Google Shape;731;p8"/>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32" name="Google Shape;732;p8"/>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733" name="Google Shape;733;p8"/>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34" name="Google Shape;734;p8"/>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35" name="Google Shape;735;p8"/>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36" name="Google Shape;736;p8"/>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37" name="Google Shape;737;p8"/>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38" name="Google Shape;738;p8"/>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39" name="Google Shape;739;p8"/>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40" name="Google Shape;740;p8"/>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41" name="Google Shape;741;p8"/>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42" name="Google Shape;742;p8"/>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43" name="Google Shape;743;p8"/>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44" name="Google Shape;744;p8"/>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45" name="Google Shape;745;p8"/>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46" name="Google Shape;746;p8"/>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47" name="Google Shape;747;p8"/>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48" name="Google Shape;748;p8"/>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749" name="Google Shape;749;p8"/>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750" name="Google Shape;750;p8"/>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751" name="Google Shape;751;p8"/>
          <p:cNvSpPr txBox="1">
            <a:spLocks noGrp="1"/>
          </p:cNvSpPr>
          <p:nvPr>
            <p:ph type="title"/>
          </p:nvPr>
        </p:nvSpPr>
        <p:spPr>
          <a:xfrm>
            <a:off x="713325" y="1786800"/>
            <a:ext cx="7717500" cy="156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52" name="Google Shape;752;p8"/>
          <p:cNvGrpSpPr/>
          <p:nvPr/>
        </p:nvGrpSpPr>
        <p:grpSpPr>
          <a:xfrm flipH="1">
            <a:off x="-399682" y="2831386"/>
            <a:ext cx="1181976" cy="1065238"/>
            <a:chOff x="12675620" y="-4195883"/>
            <a:chExt cx="771525" cy="695325"/>
          </a:xfrm>
        </p:grpSpPr>
        <p:sp>
          <p:nvSpPr>
            <p:cNvPr id="753" name="Google Shape;753;p8"/>
            <p:cNvSpPr/>
            <p:nvPr/>
          </p:nvSpPr>
          <p:spPr>
            <a:xfrm>
              <a:off x="12683181" y="-3698818"/>
              <a:ext cx="762000" cy="104775"/>
            </a:xfrm>
            <a:custGeom>
              <a:avLst/>
              <a:gdLst/>
              <a:ahLst/>
              <a:cxnLst/>
              <a:rect l="l" t="t" r="r" b="b"/>
              <a:pathLst>
                <a:path w="762000" h="104775" extrusionOk="0">
                  <a:moveTo>
                    <a:pt x="7144" y="99676"/>
                  </a:moveTo>
                  <a:cubicBezTo>
                    <a:pt x="21050" y="81865"/>
                    <a:pt x="54769" y="65101"/>
                    <a:pt x="108299" y="49289"/>
                  </a:cubicBezTo>
                  <a:cubicBezTo>
                    <a:pt x="181927" y="27572"/>
                    <a:pt x="271367" y="14142"/>
                    <a:pt x="376714" y="9094"/>
                  </a:cubicBezTo>
                  <a:cubicBezTo>
                    <a:pt x="482060" y="4045"/>
                    <a:pt x="572357" y="8808"/>
                    <a:pt x="647700" y="23286"/>
                  </a:cubicBezTo>
                  <a:cubicBezTo>
                    <a:pt x="695801" y="32620"/>
                    <a:pt x="728853" y="44146"/>
                    <a:pt x="746855" y="57957"/>
                  </a:cubicBezTo>
                  <a:cubicBezTo>
                    <a:pt x="750380" y="60719"/>
                    <a:pt x="753332" y="63577"/>
                    <a:pt x="755714" y="66529"/>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8"/>
            <p:cNvSpPr/>
            <p:nvPr/>
          </p:nvSpPr>
          <p:spPr>
            <a:xfrm>
              <a:off x="12675620" y="-4195883"/>
              <a:ext cx="771525" cy="695325"/>
            </a:xfrm>
            <a:custGeom>
              <a:avLst/>
              <a:gdLst/>
              <a:ahLst/>
              <a:cxnLst/>
              <a:rect l="l" t="t" r="r" b="b"/>
              <a:pathLst>
                <a:path w="771525" h="695325" extrusionOk="0">
                  <a:moveTo>
                    <a:pt x="770037" y="580453"/>
                  </a:moveTo>
                  <a:cubicBezTo>
                    <a:pt x="771275" y="605885"/>
                    <a:pt x="735080" y="629507"/>
                    <a:pt x="661452" y="651224"/>
                  </a:cubicBezTo>
                  <a:cubicBezTo>
                    <a:pt x="587824" y="672941"/>
                    <a:pt x="498384" y="686372"/>
                    <a:pt x="393038" y="691420"/>
                  </a:cubicBezTo>
                  <a:cubicBezTo>
                    <a:pt x="287691" y="696468"/>
                    <a:pt x="197394" y="691705"/>
                    <a:pt x="122051" y="677227"/>
                  </a:cubicBezTo>
                  <a:cubicBezTo>
                    <a:pt x="46709" y="662654"/>
                    <a:pt x="8418" y="642652"/>
                    <a:pt x="7180" y="617220"/>
                  </a:cubicBezTo>
                  <a:cubicBezTo>
                    <a:pt x="6989" y="613886"/>
                    <a:pt x="7561" y="610552"/>
                    <a:pt x="8704" y="607314"/>
                  </a:cubicBezTo>
                  <a:cubicBezTo>
                    <a:pt x="9847" y="603790"/>
                    <a:pt x="11847" y="600265"/>
                    <a:pt x="14609" y="596836"/>
                  </a:cubicBezTo>
                  <a:lnTo>
                    <a:pt x="365891" y="7144"/>
                  </a:lnTo>
                  <a:lnTo>
                    <a:pt x="763084" y="563785"/>
                  </a:lnTo>
                  <a:cubicBezTo>
                    <a:pt x="764036" y="564832"/>
                    <a:pt x="764798" y="565976"/>
                    <a:pt x="765560" y="567118"/>
                  </a:cubicBezTo>
                  <a:cubicBezTo>
                    <a:pt x="766227" y="568261"/>
                    <a:pt x="766894" y="569405"/>
                    <a:pt x="767465" y="570547"/>
                  </a:cubicBezTo>
                  <a:cubicBezTo>
                    <a:pt x="767561" y="570833"/>
                    <a:pt x="767656" y="571119"/>
                    <a:pt x="767751" y="571405"/>
                  </a:cubicBezTo>
                  <a:cubicBezTo>
                    <a:pt x="769085" y="574357"/>
                    <a:pt x="769751" y="577405"/>
                    <a:pt x="769942" y="580549"/>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5" name="Google Shape;755;p8"/>
          <p:cNvGrpSpPr/>
          <p:nvPr/>
        </p:nvGrpSpPr>
        <p:grpSpPr>
          <a:xfrm>
            <a:off x="2702545" y="146890"/>
            <a:ext cx="6160364" cy="4813505"/>
            <a:chOff x="2702545" y="146890"/>
            <a:chExt cx="6160364" cy="4813505"/>
          </a:xfrm>
        </p:grpSpPr>
        <p:grpSp>
          <p:nvGrpSpPr>
            <p:cNvPr id="756" name="Google Shape;756;p8"/>
            <p:cNvGrpSpPr/>
            <p:nvPr/>
          </p:nvGrpSpPr>
          <p:grpSpPr>
            <a:xfrm>
              <a:off x="6310672" y="146890"/>
              <a:ext cx="2552238" cy="523857"/>
              <a:chOff x="179542" y="-1194723"/>
              <a:chExt cx="2679515" cy="549981"/>
            </a:xfrm>
          </p:grpSpPr>
          <p:sp>
            <p:nvSpPr>
              <p:cNvPr id="757" name="Google Shape;757;p8"/>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8"/>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8"/>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8"/>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8"/>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8"/>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8"/>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8"/>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8"/>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8"/>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8"/>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8"/>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8"/>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8"/>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8"/>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8"/>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8"/>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8"/>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8"/>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8"/>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8"/>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8"/>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8"/>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8"/>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8"/>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8"/>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8"/>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8"/>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8"/>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8"/>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7" name="Google Shape;787;p8"/>
            <p:cNvGrpSpPr/>
            <p:nvPr/>
          </p:nvGrpSpPr>
          <p:grpSpPr>
            <a:xfrm>
              <a:off x="2702545" y="4604008"/>
              <a:ext cx="956031" cy="356387"/>
              <a:chOff x="3634100" y="-2020492"/>
              <a:chExt cx="956031" cy="356387"/>
            </a:xfrm>
          </p:grpSpPr>
          <p:sp>
            <p:nvSpPr>
              <p:cNvPr id="788" name="Google Shape;788;p8"/>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8"/>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8"/>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8"/>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8"/>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8"/>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8"/>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8"/>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8"/>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8"/>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8"/>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8"/>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8"/>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8"/>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8"/>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8"/>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8"/>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8"/>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8"/>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8"/>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8"/>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8"/>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8"/>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8"/>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8"/>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3"/>
        <p:cNvGrpSpPr/>
        <p:nvPr/>
      </p:nvGrpSpPr>
      <p:grpSpPr>
        <a:xfrm>
          <a:off x="0" y="0"/>
          <a:ext cx="0" cy="0"/>
          <a:chOff x="0" y="0"/>
          <a:chExt cx="0" cy="0"/>
        </a:xfrm>
      </p:grpSpPr>
      <p:grpSp>
        <p:nvGrpSpPr>
          <p:cNvPr id="814" name="Google Shape;814;p9"/>
          <p:cNvGrpSpPr/>
          <p:nvPr/>
        </p:nvGrpSpPr>
        <p:grpSpPr>
          <a:xfrm>
            <a:off x="7200" y="-1425"/>
            <a:ext cx="9144000" cy="5143500"/>
            <a:chOff x="7200" y="-1425"/>
            <a:chExt cx="9144000" cy="5143500"/>
          </a:xfrm>
        </p:grpSpPr>
        <p:grpSp>
          <p:nvGrpSpPr>
            <p:cNvPr id="815" name="Google Shape;815;p9"/>
            <p:cNvGrpSpPr/>
            <p:nvPr/>
          </p:nvGrpSpPr>
          <p:grpSpPr>
            <a:xfrm>
              <a:off x="7200" y="733564"/>
              <a:ext cx="9144000" cy="3674946"/>
              <a:chOff x="7200" y="733564"/>
              <a:chExt cx="9144000" cy="3674946"/>
            </a:xfrm>
          </p:grpSpPr>
          <p:cxnSp>
            <p:nvCxnSpPr>
              <p:cNvPr id="816" name="Google Shape;816;p9"/>
              <p:cNvCxnSpPr/>
              <p:nvPr/>
            </p:nvCxnSpPr>
            <p:spPr>
              <a:xfrm>
                <a:off x="7200" y="73356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817" name="Google Shape;817;p9"/>
              <p:cNvCxnSpPr/>
              <p:nvPr/>
            </p:nvCxnSpPr>
            <p:spPr>
              <a:xfrm>
                <a:off x="7200" y="1468554"/>
                <a:ext cx="9144000" cy="0"/>
              </a:xfrm>
              <a:prstGeom prst="straightConnector1">
                <a:avLst/>
              </a:prstGeom>
              <a:noFill/>
              <a:ln w="19050" cap="flat" cmpd="sng">
                <a:solidFill>
                  <a:schemeClr val="dk2"/>
                </a:solidFill>
                <a:prstDash val="dot"/>
                <a:round/>
                <a:headEnd type="none" w="med" len="med"/>
                <a:tailEnd type="none" w="med" len="med"/>
              </a:ln>
            </p:spPr>
          </p:cxnSp>
          <p:cxnSp>
            <p:nvCxnSpPr>
              <p:cNvPr id="818" name="Google Shape;818;p9"/>
              <p:cNvCxnSpPr/>
              <p:nvPr/>
            </p:nvCxnSpPr>
            <p:spPr>
              <a:xfrm>
                <a:off x="7200" y="2203543"/>
                <a:ext cx="9144000" cy="0"/>
              </a:xfrm>
              <a:prstGeom prst="straightConnector1">
                <a:avLst/>
              </a:prstGeom>
              <a:noFill/>
              <a:ln w="19050" cap="flat" cmpd="sng">
                <a:solidFill>
                  <a:schemeClr val="dk2"/>
                </a:solidFill>
                <a:prstDash val="dot"/>
                <a:round/>
                <a:headEnd type="none" w="med" len="med"/>
                <a:tailEnd type="none" w="med" len="med"/>
              </a:ln>
            </p:spPr>
          </p:cxnSp>
          <p:cxnSp>
            <p:nvCxnSpPr>
              <p:cNvPr id="819" name="Google Shape;819;p9"/>
              <p:cNvCxnSpPr/>
              <p:nvPr/>
            </p:nvCxnSpPr>
            <p:spPr>
              <a:xfrm>
                <a:off x="7200" y="2938532"/>
                <a:ext cx="9144000" cy="0"/>
              </a:xfrm>
              <a:prstGeom prst="straightConnector1">
                <a:avLst/>
              </a:prstGeom>
              <a:noFill/>
              <a:ln w="19050" cap="flat" cmpd="sng">
                <a:solidFill>
                  <a:schemeClr val="dk2"/>
                </a:solidFill>
                <a:prstDash val="dot"/>
                <a:round/>
                <a:headEnd type="none" w="med" len="med"/>
                <a:tailEnd type="none" w="med" len="med"/>
              </a:ln>
            </p:spPr>
          </p:cxnSp>
          <p:cxnSp>
            <p:nvCxnSpPr>
              <p:cNvPr id="820" name="Google Shape;820;p9"/>
              <p:cNvCxnSpPr/>
              <p:nvPr/>
            </p:nvCxnSpPr>
            <p:spPr>
              <a:xfrm>
                <a:off x="7200" y="3673521"/>
                <a:ext cx="9144000" cy="0"/>
              </a:xfrm>
              <a:prstGeom prst="straightConnector1">
                <a:avLst/>
              </a:prstGeom>
              <a:noFill/>
              <a:ln w="19050" cap="flat" cmpd="sng">
                <a:solidFill>
                  <a:schemeClr val="dk2"/>
                </a:solidFill>
                <a:prstDash val="dot"/>
                <a:round/>
                <a:headEnd type="none" w="med" len="med"/>
                <a:tailEnd type="none" w="med" len="med"/>
              </a:ln>
            </p:spPr>
          </p:cxnSp>
          <p:cxnSp>
            <p:nvCxnSpPr>
              <p:cNvPr id="821" name="Google Shape;821;p9"/>
              <p:cNvCxnSpPr/>
              <p:nvPr/>
            </p:nvCxnSpPr>
            <p:spPr>
              <a:xfrm>
                <a:off x="7200" y="4408511"/>
                <a:ext cx="9144000" cy="0"/>
              </a:xfrm>
              <a:prstGeom prst="straightConnector1">
                <a:avLst/>
              </a:prstGeom>
              <a:noFill/>
              <a:ln w="19050" cap="flat" cmpd="sng">
                <a:solidFill>
                  <a:schemeClr val="dk2"/>
                </a:solidFill>
                <a:prstDash val="dot"/>
                <a:round/>
                <a:headEnd type="none" w="med" len="med"/>
                <a:tailEnd type="none" w="med" len="med"/>
              </a:ln>
            </p:spPr>
          </p:cxnSp>
        </p:grpSp>
        <p:cxnSp>
          <p:nvCxnSpPr>
            <p:cNvPr id="822" name="Google Shape;822;p9"/>
            <p:cNvCxnSpPr/>
            <p:nvPr/>
          </p:nvCxnSpPr>
          <p:spPr>
            <a:xfrm>
              <a:off x="7200" y="4776005"/>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3" name="Google Shape;823;p9"/>
            <p:cNvCxnSpPr/>
            <p:nvPr/>
          </p:nvCxnSpPr>
          <p:spPr>
            <a:xfrm>
              <a:off x="7200" y="366070"/>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4" name="Google Shape;824;p9"/>
            <p:cNvCxnSpPr/>
            <p:nvPr/>
          </p:nvCxnSpPr>
          <p:spPr>
            <a:xfrm>
              <a:off x="7200" y="1101059"/>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5" name="Google Shape;825;p9"/>
            <p:cNvCxnSpPr/>
            <p:nvPr/>
          </p:nvCxnSpPr>
          <p:spPr>
            <a:xfrm>
              <a:off x="7200" y="183604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6" name="Google Shape;826;p9"/>
            <p:cNvCxnSpPr/>
            <p:nvPr/>
          </p:nvCxnSpPr>
          <p:spPr>
            <a:xfrm>
              <a:off x="7200" y="2571038"/>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7" name="Google Shape;827;p9"/>
            <p:cNvCxnSpPr/>
            <p:nvPr/>
          </p:nvCxnSpPr>
          <p:spPr>
            <a:xfrm>
              <a:off x="7200" y="3306027"/>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8" name="Google Shape;828;p9"/>
            <p:cNvCxnSpPr/>
            <p:nvPr/>
          </p:nvCxnSpPr>
          <p:spPr>
            <a:xfrm>
              <a:off x="7200" y="4041016"/>
              <a:ext cx="9144000" cy="0"/>
            </a:xfrm>
            <a:prstGeom prst="straightConnector1">
              <a:avLst/>
            </a:prstGeom>
            <a:noFill/>
            <a:ln w="19050" cap="flat" cmpd="sng">
              <a:solidFill>
                <a:schemeClr val="dk2"/>
              </a:solidFill>
              <a:prstDash val="solid"/>
              <a:round/>
              <a:headEnd type="none" w="med" len="med"/>
              <a:tailEnd type="none" w="med" len="med"/>
            </a:ln>
          </p:spPr>
        </p:cxnSp>
        <p:cxnSp>
          <p:nvCxnSpPr>
            <p:cNvPr id="829" name="Google Shape;829;p9"/>
            <p:cNvCxnSpPr/>
            <p:nvPr/>
          </p:nvCxnSpPr>
          <p:spPr>
            <a:xfrm rot="5400000">
              <a:off x="-112983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30" name="Google Shape;830;p9"/>
            <p:cNvCxnSpPr/>
            <p:nvPr/>
          </p:nvCxnSpPr>
          <p:spPr>
            <a:xfrm rot="5400000">
              <a:off x="314404"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31" name="Google Shape;831;p9"/>
            <p:cNvCxnSpPr/>
            <p:nvPr/>
          </p:nvCxnSpPr>
          <p:spPr>
            <a:xfrm rot="5400000">
              <a:off x="1758643"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32" name="Google Shape;832;p9"/>
            <p:cNvCxnSpPr/>
            <p:nvPr/>
          </p:nvCxnSpPr>
          <p:spPr>
            <a:xfrm rot="5400000">
              <a:off x="3202883"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33" name="Google Shape;833;p9"/>
            <p:cNvCxnSpPr/>
            <p:nvPr/>
          </p:nvCxnSpPr>
          <p:spPr>
            <a:xfrm rot="5400000">
              <a:off x="609136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34" name="Google Shape;834;p9"/>
            <p:cNvCxnSpPr/>
            <p:nvPr/>
          </p:nvCxnSpPr>
          <p:spPr>
            <a:xfrm rot="5400000">
              <a:off x="464712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35" name="Google Shape;835;p9"/>
            <p:cNvCxnSpPr/>
            <p:nvPr/>
          </p:nvCxnSpPr>
          <p:spPr>
            <a:xfrm rot="5400000">
              <a:off x="-2092662"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36" name="Google Shape;836;p9"/>
            <p:cNvCxnSpPr/>
            <p:nvPr/>
          </p:nvCxnSpPr>
          <p:spPr>
            <a:xfrm rot="5400000">
              <a:off x="-161124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37" name="Google Shape;837;p9"/>
            <p:cNvCxnSpPr/>
            <p:nvPr/>
          </p:nvCxnSpPr>
          <p:spPr>
            <a:xfrm rot="5400000">
              <a:off x="-648422"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38" name="Google Shape;838;p9"/>
            <p:cNvCxnSpPr/>
            <p:nvPr/>
          </p:nvCxnSpPr>
          <p:spPr>
            <a:xfrm rot="5400000">
              <a:off x="-16700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39" name="Google Shape;839;p9"/>
            <p:cNvCxnSpPr/>
            <p:nvPr/>
          </p:nvCxnSpPr>
          <p:spPr>
            <a:xfrm rot="5400000">
              <a:off x="795817"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40" name="Google Shape;840;p9"/>
            <p:cNvCxnSpPr/>
            <p:nvPr/>
          </p:nvCxnSpPr>
          <p:spPr>
            <a:xfrm rot="5400000">
              <a:off x="1277230"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41" name="Google Shape;841;p9"/>
            <p:cNvCxnSpPr/>
            <p:nvPr/>
          </p:nvCxnSpPr>
          <p:spPr>
            <a:xfrm rot="5400000">
              <a:off x="2240057"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42" name="Google Shape;842;p9"/>
            <p:cNvCxnSpPr/>
            <p:nvPr/>
          </p:nvCxnSpPr>
          <p:spPr>
            <a:xfrm rot="5400000">
              <a:off x="2721470"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43" name="Google Shape;843;p9"/>
            <p:cNvCxnSpPr/>
            <p:nvPr/>
          </p:nvCxnSpPr>
          <p:spPr>
            <a:xfrm rot="5400000">
              <a:off x="3684296"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44" name="Google Shape;844;p9"/>
            <p:cNvCxnSpPr/>
            <p:nvPr/>
          </p:nvCxnSpPr>
          <p:spPr>
            <a:xfrm rot="5400000">
              <a:off x="4165709" y="2570325"/>
              <a:ext cx="5143500" cy="0"/>
            </a:xfrm>
            <a:prstGeom prst="straightConnector1">
              <a:avLst/>
            </a:prstGeom>
            <a:noFill/>
            <a:ln w="19050" cap="flat" cmpd="sng">
              <a:solidFill>
                <a:schemeClr val="dk2"/>
              </a:solidFill>
              <a:prstDash val="dot"/>
              <a:round/>
              <a:headEnd type="none" w="med" len="med"/>
              <a:tailEnd type="none" w="med" len="med"/>
            </a:ln>
          </p:spPr>
        </p:cxnSp>
        <p:cxnSp>
          <p:nvCxnSpPr>
            <p:cNvPr id="845" name="Google Shape;845;p9"/>
            <p:cNvCxnSpPr/>
            <p:nvPr/>
          </p:nvCxnSpPr>
          <p:spPr>
            <a:xfrm rot="5400000">
              <a:off x="5609949" y="2570325"/>
              <a:ext cx="5143500" cy="0"/>
            </a:xfrm>
            <a:prstGeom prst="straightConnector1">
              <a:avLst/>
            </a:prstGeom>
            <a:noFill/>
            <a:ln w="19050" cap="flat" cmpd="sng">
              <a:solidFill>
                <a:schemeClr val="dk2"/>
              </a:solidFill>
              <a:prstDash val="solid"/>
              <a:round/>
              <a:headEnd type="none" w="med" len="med"/>
              <a:tailEnd type="none" w="med" len="med"/>
            </a:ln>
          </p:spPr>
        </p:cxnSp>
        <p:cxnSp>
          <p:nvCxnSpPr>
            <p:cNvPr id="846" name="Google Shape;846;p9"/>
            <p:cNvCxnSpPr/>
            <p:nvPr/>
          </p:nvCxnSpPr>
          <p:spPr>
            <a:xfrm rot="5400000">
              <a:off x="5128536" y="2570325"/>
              <a:ext cx="5143500" cy="0"/>
            </a:xfrm>
            <a:prstGeom prst="straightConnector1">
              <a:avLst/>
            </a:prstGeom>
            <a:noFill/>
            <a:ln w="19050" cap="flat" cmpd="sng">
              <a:solidFill>
                <a:schemeClr val="dk2"/>
              </a:solidFill>
              <a:prstDash val="dot"/>
              <a:round/>
              <a:headEnd type="none" w="med" len="med"/>
              <a:tailEnd type="none" w="med" len="med"/>
            </a:ln>
          </p:spPr>
        </p:cxnSp>
      </p:grpSp>
      <p:sp>
        <p:nvSpPr>
          <p:cNvPr id="847" name="Google Shape;847;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5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848" name="Google Shape;848;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9" name="Google Shape;849;p9"/>
          <p:cNvGrpSpPr/>
          <p:nvPr/>
        </p:nvGrpSpPr>
        <p:grpSpPr>
          <a:xfrm>
            <a:off x="156037" y="106954"/>
            <a:ext cx="8231548" cy="4952471"/>
            <a:chOff x="156037" y="106954"/>
            <a:chExt cx="8231548" cy="4952471"/>
          </a:xfrm>
        </p:grpSpPr>
        <p:grpSp>
          <p:nvGrpSpPr>
            <p:cNvPr id="850" name="Google Shape;850;p9"/>
            <p:cNvGrpSpPr/>
            <p:nvPr/>
          </p:nvGrpSpPr>
          <p:grpSpPr>
            <a:xfrm>
              <a:off x="156037" y="4535568"/>
              <a:ext cx="2552238" cy="523857"/>
              <a:chOff x="179542" y="-1194723"/>
              <a:chExt cx="2679515" cy="549981"/>
            </a:xfrm>
          </p:grpSpPr>
          <p:sp>
            <p:nvSpPr>
              <p:cNvPr id="851" name="Google Shape;851;p9"/>
              <p:cNvSpPr/>
              <p:nvPr/>
            </p:nvSpPr>
            <p:spPr>
              <a:xfrm>
                <a:off x="179542" y="-1163305"/>
                <a:ext cx="323850" cy="209550"/>
              </a:xfrm>
              <a:custGeom>
                <a:avLst/>
                <a:gdLst/>
                <a:ahLst/>
                <a:cxnLst/>
                <a:rect l="l" t="t" r="r" b="b"/>
                <a:pathLst>
                  <a:path w="323850" h="209550" extrusionOk="0">
                    <a:moveTo>
                      <a:pt x="324681" y="154751"/>
                    </a:moveTo>
                    <a:cubicBezTo>
                      <a:pt x="291248" y="138940"/>
                      <a:pt x="259434" y="119985"/>
                      <a:pt x="229621" y="98268"/>
                    </a:cubicBezTo>
                    <a:cubicBezTo>
                      <a:pt x="241337" y="77218"/>
                      <a:pt x="253053" y="56167"/>
                      <a:pt x="264768" y="35117"/>
                    </a:cubicBezTo>
                    <a:cubicBezTo>
                      <a:pt x="269245" y="27116"/>
                      <a:pt x="256863" y="19877"/>
                      <a:pt x="252386" y="27878"/>
                    </a:cubicBezTo>
                    <a:cubicBezTo>
                      <a:pt x="240956" y="48452"/>
                      <a:pt x="229431" y="69026"/>
                      <a:pt x="218001" y="89695"/>
                    </a:cubicBezTo>
                    <a:cubicBezTo>
                      <a:pt x="199713" y="75598"/>
                      <a:pt x="182091" y="60549"/>
                      <a:pt x="165518" y="44356"/>
                    </a:cubicBezTo>
                    <a:cubicBezTo>
                      <a:pt x="158946" y="37974"/>
                      <a:pt x="148849" y="47976"/>
                      <a:pt x="155421" y="54453"/>
                    </a:cubicBezTo>
                    <a:cubicBezTo>
                      <a:pt x="172947" y="71598"/>
                      <a:pt x="191521" y="87600"/>
                      <a:pt x="210952" y="102364"/>
                    </a:cubicBezTo>
                    <a:cubicBezTo>
                      <a:pt x="198093" y="125509"/>
                      <a:pt x="185139" y="148750"/>
                      <a:pt x="172281" y="171896"/>
                    </a:cubicBezTo>
                    <a:cubicBezTo>
                      <a:pt x="170757" y="170658"/>
                      <a:pt x="168756" y="170086"/>
                      <a:pt x="166280" y="170848"/>
                    </a:cubicBezTo>
                    <a:cubicBezTo>
                      <a:pt x="133419" y="181231"/>
                      <a:pt x="99129" y="185136"/>
                      <a:pt x="64934" y="182183"/>
                    </a:cubicBezTo>
                    <a:cubicBezTo>
                      <a:pt x="103891" y="158752"/>
                      <a:pt x="136752" y="120366"/>
                      <a:pt x="132180" y="72550"/>
                    </a:cubicBezTo>
                    <a:cubicBezTo>
                      <a:pt x="129990" y="49500"/>
                      <a:pt x="119893" y="26735"/>
                      <a:pt x="101129" y="12448"/>
                    </a:cubicBezTo>
                    <a:cubicBezTo>
                      <a:pt x="82650" y="-1554"/>
                      <a:pt x="59124" y="-3555"/>
                      <a:pt x="38073" y="5494"/>
                    </a:cubicBezTo>
                    <a:cubicBezTo>
                      <a:pt x="15404" y="15210"/>
                      <a:pt x="-2789" y="37308"/>
                      <a:pt x="354" y="63025"/>
                    </a:cubicBezTo>
                    <a:cubicBezTo>
                      <a:pt x="1497" y="72074"/>
                      <a:pt x="15785" y="72169"/>
                      <a:pt x="14642" y="63025"/>
                    </a:cubicBezTo>
                    <a:cubicBezTo>
                      <a:pt x="9689" y="22925"/>
                      <a:pt x="63124" y="1589"/>
                      <a:pt x="92461" y="23687"/>
                    </a:cubicBezTo>
                    <a:cubicBezTo>
                      <a:pt x="127132" y="49785"/>
                      <a:pt x="123417" y="101125"/>
                      <a:pt x="100176" y="132939"/>
                    </a:cubicBezTo>
                    <a:cubicBezTo>
                      <a:pt x="84555" y="154275"/>
                      <a:pt x="61791" y="169324"/>
                      <a:pt x="38073" y="180183"/>
                    </a:cubicBezTo>
                    <a:cubicBezTo>
                      <a:pt x="32644" y="182659"/>
                      <a:pt x="33882" y="192184"/>
                      <a:pt x="39788" y="193232"/>
                    </a:cubicBezTo>
                    <a:cubicBezTo>
                      <a:pt x="81412" y="200376"/>
                      <a:pt x="123703" y="198090"/>
                      <a:pt x="164184" y="186184"/>
                    </a:cubicBezTo>
                    <a:cubicBezTo>
                      <a:pt x="160184" y="193327"/>
                      <a:pt x="156183" y="200471"/>
                      <a:pt x="152183" y="207710"/>
                    </a:cubicBezTo>
                    <a:cubicBezTo>
                      <a:pt x="147706" y="215711"/>
                      <a:pt x="160089" y="222950"/>
                      <a:pt x="164565" y="214949"/>
                    </a:cubicBezTo>
                    <a:cubicBezTo>
                      <a:pt x="183901" y="180183"/>
                      <a:pt x="203237" y="145416"/>
                      <a:pt x="222573" y="110745"/>
                    </a:cubicBezTo>
                    <a:cubicBezTo>
                      <a:pt x="252386" y="132367"/>
                      <a:pt x="284009" y="151227"/>
                      <a:pt x="317346" y="166943"/>
                    </a:cubicBezTo>
                    <a:cubicBezTo>
                      <a:pt x="325633" y="170848"/>
                      <a:pt x="332872" y="158561"/>
                      <a:pt x="324585" y="1545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9"/>
              <p:cNvSpPr/>
              <p:nvPr/>
            </p:nvSpPr>
            <p:spPr>
              <a:xfrm>
                <a:off x="539219" y="-1179422"/>
                <a:ext cx="114300" cy="238125"/>
              </a:xfrm>
              <a:custGeom>
                <a:avLst/>
                <a:gdLst/>
                <a:ahLst/>
                <a:cxnLst/>
                <a:rect l="l" t="t" r="r" b="b"/>
                <a:pathLst>
                  <a:path w="114300" h="238125" extrusionOk="0">
                    <a:moveTo>
                      <a:pt x="113117" y="225065"/>
                    </a:moveTo>
                    <a:cubicBezTo>
                      <a:pt x="62444" y="227255"/>
                      <a:pt x="23106" y="184298"/>
                      <a:pt x="15677" y="136673"/>
                    </a:cubicBezTo>
                    <a:cubicBezTo>
                      <a:pt x="11486" y="110003"/>
                      <a:pt x="16058" y="82475"/>
                      <a:pt x="25487" y="57425"/>
                    </a:cubicBezTo>
                    <a:cubicBezTo>
                      <a:pt x="29869" y="45709"/>
                      <a:pt x="35298" y="32279"/>
                      <a:pt x="44252" y="23230"/>
                    </a:cubicBezTo>
                    <a:cubicBezTo>
                      <a:pt x="52634" y="14753"/>
                      <a:pt x="69112" y="8847"/>
                      <a:pt x="77208" y="21325"/>
                    </a:cubicBezTo>
                    <a:cubicBezTo>
                      <a:pt x="82161" y="29040"/>
                      <a:pt x="94544" y="21896"/>
                      <a:pt x="89591" y="14086"/>
                    </a:cubicBezTo>
                    <a:cubicBezTo>
                      <a:pt x="73112" y="-11441"/>
                      <a:pt x="41013" y="1703"/>
                      <a:pt x="27011" y="22087"/>
                    </a:cubicBezTo>
                    <a:cubicBezTo>
                      <a:pt x="8247" y="49519"/>
                      <a:pt x="-802" y="87143"/>
                      <a:pt x="56" y="120004"/>
                    </a:cubicBezTo>
                    <a:cubicBezTo>
                      <a:pt x="1580" y="181154"/>
                      <a:pt x="47681" y="242210"/>
                      <a:pt x="113213" y="239257"/>
                    </a:cubicBezTo>
                    <a:cubicBezTo>
                      <a:pt x="122357" y="238876"/>
                      <a:pt x="122452" y="224588"/>
                      <a:pt x="113213" y="2249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9"/>
              <p:cNvSpPr/>
              <p:nvPr/>
            </p:nvSpPr>
            <p:spPr>
              <a:xfrm>
                <a:off x="656307" y="-1173966"/>
                <a:ext cx="152400" cy="209550"/>
              </a:xfrm>
              <a:custGeom>
                <a:avLst/>
                <a:gdLst/>
                <a:ahLst/>
                <a:cxnLst/>
                <a:rect l="l" t="t" r="r" b="b"/>
                <a:pathLst>
                  <a:path w="152400" h="209550" extrusionOk="0">
                    <a:moveTo>
                      <a:pt x="113187" y="5106"/>
                    </a:moveTo>
                    <a:cubicBezTo>
                      <a:pt x="110996" y="-3848"/>
                      <a:pt x="97185" y="-38"/>
                      <a:pt x="99375" y="8915"/>
                    </a:cubicBezTo>
                    <a:cubicBezTo>
                      <a:pt x="106995" y="39777"/>
                      <a:pt x="114615" y="70638"/>
                      <a:pt x="122140" y="101499"/>
                    </a:cubicBezTo>
                    <a:cubicBezTo>
                      <a:pt x="104328" y="78829"/>
                      <a:pt x="71372" y="68161"/>
                      <a:pt x="44035" y="78448"/>
                    </a:cubicBezTo>
                    <a:cubicBezTo>
                      <a:pt x="11936" y="90545"/>
                      <a:pt x="-6828" y="128264"/>
                      <a:pt x="2316" y="161220"/>
                    </a:cubicBezTo>
                    <a:cubicBezTo>
                      <a:pt x="11460" y="194367"/>
                      <a:pt x="48226" y="215132"/>
                      <a:pt x="81468" y="208464"/>
                    </a:cubicBezTo>
                    <a:cubicBezTo>
                      <a:pt x="111377" y="202464"/>
                      <a:pt x="131856" y="173317"/>
                      <a:pt x="132427" y="143790"/>
                    </a:cubicBezTo>
                    <a:cubicBezTo>
                      <a:pt x="136904" y="161887"/>
                      <a:pt x="141285" y="179889"/>
                      <a:pt x="145762" y="197987"/>
                    </a:cubicBezTo>
                    <a:cubicBezTo>
                      <a:pt x="147953" y="206940"/>
                      <a:pt x="161764" y="203130"/>
                      <a:pt x="159573" y="194177"/>
                    </a:cubicBezTo>
                    <a:cubicBezTo>
                      <a:pt x="144048" y="131121"/>
                      <a:pt x="128522" y="68161"/>
                      <a:pt x="112996" y="5106"/>
                    </a:cubicBezTo>
                    <a:close/>
                    <a:moveTo>
                      <a:pt x="87469" y="191700"/>
                    </a:moveTo>
                    <a:cubicBezTo>
                      <a:pt x="62514" y="202654"/>
                      <a:pt x="31176" y="189224"/>
                      <a:pt x="19270" y="165507"/>
                    </a:cubicBezTo>
                    <a:cubicBezTo>
                      <a:pt x="7173" y="141599"/>
                      <a:pt x="18318" y="109214"/>
                      <a:pt x="40892" y="95688"/>
                    </a:cubicBezTo>
                    <a:cubicBezTo>
                      <a:pt x="41082" y="95593"/>
                      <a:pt x="41368" y="95498"/>
                      <a:pt x="41559" y="95307"/>
                    </a:cubicBezTo>
                    <a:cubicBezTo>
                      <a:pt x="42797" y="98260"/>
                      <a:pt x="45559" y="100165"/>
                      <a:pt x="49369" y="98641"/>
                    </a:cubicBezTo>
                    <a:cubicBezTo>
                      <a:pt x="73658" y="88735"/>
                      <a:pt x="104328" y="100546"/>
                      <a:pt x="114996" y="124930"/>
                    </a:cubicBezTo>
                    <a:cubicBezTo>
                      <a:pt x="125760" y="149505"/>
                      <a:pt x="111663" y="181032"/>
                      <a:pt x="87564" y="1916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9"/>
              <p:cNvSpPr/>
              <p:nvPr/>
            </p:nvSpPr>
            <p:spPr>
              <a:xfrm>
                <a:off x="805680" y="-1168662"/>
                <a:ext cx="95250" cy="219075"/>
              </a:xfrm>
              <a:custGeom>
                <a:avLst/>
                <a:gdLst/>
                <a:ahLst/>
                <a:cxnLst/>
                <a:rect l="l" t="t" r="r" b="b"/>
                <a:pathLst>
                  <a:path w="95250" h="219075" extrusionOk="0">
                    <a:moveTo>
                      <a:pt x="10963" y="660"/>
                    </a:moveTo>
                    <a:cubicBezTo>
                      <a:pt x="2581" y="-2960"/>
                      <a:pt x="-4658" y="9327"/>
                      <a:pt x="3724" y="13042"/>
                    </a:cubicBezTo>
                    <a:cubicBezTo>
                      <a:pt x="75352" y="44570"/>
                      <a:pt x="107832" y="140296"/>
                      <a:pt x="68684" y="208495"/>
                    </a:cubicBezTo>
                    <a:cubicBezTo>
                      <a:pt x="64112" y="216496"/>
                      <a:pt x="76399" y="223640"/>
                      <a:pt x="81067" y="215734"/>
                    </a:cubicBezTo>
                    <a:cubicBezTo>
                      <a:pt x="123739" y="141439"/>
                      <a:pt x="89830" y="35331"/>
                      <a:pt x="10963" y="7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9"/>
              <p:cNvSpPr/>
              <p:nvPr/>
            </p:nvSpPr>
            <p:spPr>
              <a:xfrm>
                <a:off x="941055" y="-1172084"/>
                <a:ext cx="95250" cy="266700"/>
              </a:xfrm>
              <a:custGeom>
                <a:avLst/>
                <a:gdLst/>
                <a:ahLst/>
                <a:cxnLst/>
                <a:rect l="l" t="t" r="r" b="b"/>
                <a:pathLst>
                  <a:path w="95250" h="266700" extrusionOk="0">
                    <a:moveTo>
                      <a:pt x="94948" y="254398"/>
                    </a:moveTo>
                    <a:cubicBezTo>
                      <a:pt x="53324" y="232110"/>
                      <a:pt x="23130" y="191152"/>
                      <a:pt x="15796" y="144289"/>
                    </a:cubicBezTo>
                    <a:cubicBezTo>
                      <a:pt x="8176" y="95807"/>
                      <a:pt x="26940" y="45515"/>
                      <a:pt x="62373" y="12082"/>
                    </a:cubicBezTo>
                    <a:cubicBezTo>
                      <a:pt x="69040" y="5796"/>
                      <a:pt x="58944" y="-4301"/>
                      <a:pt x="52277" y="1985"/>
                    </a:cubicBezTo>
                    <a:cubicBezTo>
                      <a:pt x="13986" y="38181"/>
                      <a:pt x="-5826" y="92187"/>
                      <a:pt x="1508" y="144575"/>
                    </a:cubicBezTo>
                    <a:cubicBezTo>
                      <a:pt x="8747" y="196296"/>
                      <a:pt x="41894" y="242301"/>
                      <a:pt x="87710" y="266781"/>
                    </a:cubicBezTo>
                    <a:cubicBezTo>
                      <a:pt x="95806" y="271067"/>
                      <a:pt x="103045" y="258780"/>
                      <a:pt x="94948" y="25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9"/>
              <p:cNvSpPr/>
              <p:nvPr/>
            </p:nvSpPr>
            <p:spPr>
              <a:xfrm>
                <a:off x="1051773" y="-1066457"/>
                <a:ext cx="95250" cy="228600"/>
              </a:xfrm>
              <a:custGeom>
                <a:avLst/>
                <a:gdLst/>
                <a:ahLst/>
                <a:cxnLst/>
                <a:rect l="l" t="t" r="r" b="b"/>
                <a:pathLst>
                  <a:path w="95250" h="228600" extrusionOk="0">
                    <a:moveTo>
                      <a:pt x="60431" y="181"/>
                    </a:moveTo>
                    <a:cubicBezTo>
                      <a:pt x="38809" y="2086"/>
                      <a:pt x="22997" y="15611"/>
                      <a:pt x="15377" y="35614"/>
                    </a:cubicBezTo>
                    <a:cubicBezTo>
                      <a:pt x="5376" y="61617"/>
                      <a:pt x="10139" y="91049"/>
                      <a:pt x="12520" y="117910"/>
                    </a:cubicBezTo>
                    <a:cubicBezTo>
                      <a:pt x="12806" y="121529"/>
                      <a:pt x="13187" y="125149"/>
                      <a:pt x="13472" y="128769"/>
                    </a:cubicBezTo>
                    <a:cubicBezTo>
                      <a:pt x="10043" y="130483"/>
                      <a:pt x="6614" y="132293"/>
                      <a:pt x="3376" y="134293"/>
                    </a:cubicBezTo>
                    <a:cubicBezTo>
                      <a:pt x="-4435" y="139055"/>
                      <a:pt x="2709" y="151438"/>
                      <a:pt x="10615" y="146675"/>
                    </a:cubicBezTo>
                    <a:cubicBezTo>
                      <a:pt x="12044" y="145818"/>
                      <a:pt x="13472" y="145056"/>
                      <a:pt x="14901" y="144294"/>
                    </a:cubicBezTo>
                    <a:cubicBezTo>
                      <a:pt x="17187" y="170298"/>
                      <a:pt x="19568" y="196396"/>
                      <a:pt x="21854" y="222399"/>
                    </a:cubicBezTo>
                    <a:cubicBezTo>
                      <a:pt x="22616" y="231448"/>
                      <a:pt x="36999" y="231543"/>
                      <a:pt x="36142" y="222399"/>
                    </a:cubicBezTo>
                    <a:cubicBezTo>
                      <a:pt x="33665" y="194777"/>
                      <a:pt x="31189" y="167249"/>
                      <a:pt x="28808" y="139627"/>
                    </a:cubicBezTo>
                    <a:cubicBezTo>
                      <a:pt x="28808" y="139055"/>
                      <a:pt x="28712" y="138389"/>
                      <a:pt x="28617" y="137817"/>
                    </a:cubicBezTo>
                    <a:cubicBezTo>
                      <a:pt x="44714" y="131626"/>
                      <a:pt x="62050" y="129245"/>
                      <a:pt x="79481" y="130959"/>
                    </a:cubicBezTo>
                    <a:cubicBezTo>
                      <a:pt x="83291" y="131340"/>
                      <a:pt x="86624" y="127435"/>
                      <a:pt x="86624" y="123815"/>
                    </a:cubicBezTo>
                    <a:cubicBezTo>
                      <a:pt x="86624" y="119624"/>
                      <a:pt x="83291" y="117053"/>
                      <a:pt x="79481" y="116672"/>
                    </a:cubicBezTo>
                    <a:cubicBezTo>
                      <a:pt x="61764" y="114957"/>
                      <a:pt x="43857" y="117338"/>
                      <a:pt x="27188" y="123149"/>
                    </a:cubicBezTo>
                    <a:cubicBezTo>
                      <a:pt x="25283" y="104575"/>
                      <a:pt x="23283" y="85906"/>
                      <a:pt x="23950" y="67332"/>
                    </a:cubicBezTo>
                    <a:cubicBezTo>
                      <a:pt x="24712" y="48282"/>
                      <a:pt x="30141" y="25232"/>
                      <a:pt x="49667" y="17231"/>
                    </a:cubicBezTo>
                    <a:cubicBezTo>
                      <a:pt x="62717" y="11897"/>
                      <a:pt x="82814" y="12659"/>
                      <a:pt x="87958" y="28375"/>
                    </a:cubicBezTo>
                    <a:cubicBezTo>
                      <a:pt x="90815" y="37043"/>
                      <a:pt x="104627" y="33328"/>
                      <a:pt x="101769" y="24565"/>
                    </a:cubicBezTo>
                    <a:cubicBezTo>
                      <a:pt x="95959" y="6753"/>
                      <a:pt x="78528" y="-1343"/>
                      <a:pt x="60621" y="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9"/>
              <p:cNvSpPr/>
              <p:nvPr/>
            </p:nvSpPr>
            <p:spPr>
              <a:xfrm>
                <a:off x="1140580" y="-1178911"/>
                <a:ext cx="104775" cy="228600"/>
              </a:xfrm>
              <a:custGeom>
                <a:avLst/>
                <a:gdLst/>
                <a:ahLst/>
                <a:cxnLst/>
                <a:rect l="l" t="t" r="r" b="b"/>
                <a:pathLst>
                  <a:path w="104775" h="228600" extrusionOk="0">
                    <a:moveTo>
                      <a:pt x="10676" y="1002"/>
                    </a:moveTo>
                    <a:cubicBezTo>
                      <a:pt x="2675" y="-3570"/>
                      <a:pt x="-4469" y="8718"/>
                      <a:pt x="3437" y="13385"/>
                    </a:cubicBezTo>
                    <a:cubicBezTo>
                      <a:pt x="75541" y="55200"/>
                      <a:pt x="109355" y="148735"/>
                      <a:pt x="81351" y="227126"/>
                    </a:cubicBezTo>
                    <a:cubicBezTo>
                      <a:pt x="78208" y="235793"/>
                      <a:pt x="92019" y="239508"/>
                      <a:pt x="95162" y="230936"/>
                    </a:cubicBezTo>
                    <a:cubicBezTo>
                      <a:pt x="125357" y="146639"/>
                      <a:pt x="88019" y="45865"/>
                      <a:pt x="10676" y="10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9"/>
              <p:cNvSpPr/>
              <p:nvPr/>
            </p:nvSpPr>
            <p:spPr>
              <a:xfrm>
                <a:off x="1270048" y="-1176804"/>
                <a:ext cx="95250" cy="247650"/>
              </a:xfrm>
              <a:custGeom>
                <a:avLst/>
                <a:gdLst/>
                <a:ahLst/>
                <a:cxnLst/>
                <a:rect l="l" t="t" r="r" b="b"/>
                <a:pathLst>
                  <a:path w="95250" h="247650" extrusionOk="0">
                    <a:moveTo>
                      <a:pt x="91901" y="238449"/>
                    </a:moveTo>
                    <a:cubicBezTo>
                      <a:pt x="51134" y="218637"/>
                      <a:pt x="20845" y="179013"/>
                      <a:pt x="15130" y="133674"/>
                    </a:cubicBezTo>
                    <a:cubicBezTo>
                      <a:pt x="9319" y="87573"/>
                      <a:pt x="29131" y="41187"/>
                      <a:pt x="64660" y="11850"/>
                    </a:cubicBezTo>
                    <a:cubicBezTo>
                      <a:pt x="71708" y="5944"/>
                      <a:pt x="61612" y="-4057"/>
                      <a:pt x="54563" y="1753"/>
                    </a:cubicBezTo>
                    <a:cubicBezTo>
                      <a:pt x="15320" y="34329"/>
                      <a:pt x="-5635" y="86526"/>
                      <a:pt x="1318" y="137103"/>
                    </a:cubicBezTo>
                    <a:cubicBezTo>
                      <a:pt x="8081" y="185967"/>
                      <a:pt x="40466" y="229401"/>
                      <a:pt x="84662" y="250832"/>
                    </a:cubicBezTo>
                    <a:cubicBezTo>
                      <a:pt x="92854" y="254832"/>
                      <a:pt x="100188" y="242545"/>
                      <a:pt x="91901" y="23844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9"/>
              <p:cNvSpPr/>
              <p:nvPr/>
            </p:nvSpPr>
            <p:spPr>
              <a:xfrm>
                <a:off x="1370661" y="-1133308"/>
                <a:ext cx="161925" cy="190500"/>
              </a:xfrm>
              <a:custGeom>
                <a:avLst/>
                <a:gdLst/>
                <a:ahLst/>
                <a:cxnLst/>
                <a:rect l="l" t="t" r="r" b="b"/>
                <a:pathLst>
                  <a:path w="161925" h="190500" extrusionOk="0">
                    <a:moveTo>
                      <a:pt x="134068" y="68461"/>
                    </a:moveTo>
                    <a:cubicBezTo>
                      <a:pt x="87300" y="65127"/>
                      <a:pt x="45676" y="102179"/>
                      <a:pt x="35675" y="146090"/>
                    </a:cubicBezTo>
                    <a:cubicBezTo>
                      <a:pt x="20816" y="101322"/>
                      <a:pt x="13577" y="54173"/>
                      <a:pt x="14339" y="6929"/>
                    </a:cubicBezTo>
                    <a:cubicBezTo>
                      <a:pt x="14434" y="-2310"/>
                      <a:pt x="146" y="-2310"/>
                      <a:pt x="51" y="6929"/>
                    </a:cubicBezTo>
                    <a:cubicBezTo>
                      <a:pt x="-901" y="68747"/>
                      <a:pt x="11481" y="129707"/>
                      <a:pt x="35770" y="186476"/>
                    </a:cubicBezTo>
                    <a:cubicBezTo>
                      <a:pt x="35770" y="186476"/>
                      <a:pt x="35770" y="186476"/>
                      <a:pt x="35770" y="186571"/>
                    </a:cubicBezTo>
                    <a:cubicBezTo>
                      <a:pt x="35770" y="186571"/>
                      <a:pt x="35770" y="186571"/>
                      <a:pt x="35770" y="186571"/>
                    </a:cubicBezTo>
                    <a:cubicBezTo>
                      <a:pt x="36056" y="187142"/>
                      <a:pt x="36246" y="187714"/>
                      <a:pt x="36437" y="188285"/>
                    </a:cubicBezTo>
                    <a:cubicBezTo>
                      <a:pt x="39770" y="195905"/>
                      <a:pt x="51391" y="190381"/>
                      <a:pt x="49486" y="182761"/>
                    </a:cubicBezTo>
                    <a:cubicBezTo>
                      <a:pt x="37199" y="134183"/>
                      <a:pt x="79680" y="82748"/>
                      <a:pt x="128924" y="82748"/>
                    </a:cubicBezTo>
                    <a:cubicBezTo>
                      <a:pt x="139592" y="111895"/>
                      <a:pt x="147212" y="142089"/>
                      <a:pt x="151022" y="172950"/>
                    </a:cubicBezTo>
                    <a:cubicBezTo>
                      <a:pt x="152165" y="181999"/>
                      <a:pt x="166453" y="182094"/>
                      <a:pt x="165310" y="172950"/>
                    </a:cubicBezTo>
                    <a:cubicBezTo>
                      <a:pt x="161119" y="138946"/>
                      <a:pt x="153118" y="105799"/>
                      <a:pt x="140831" y="73700"/>
                    </a:cubicBezTo>
                    <a:cubicBezTo>
                      <a:pt x="139592" y="70556"/>
                      <a:pt x="137306" y="68651"/>
                      <a:pt x="133973" y="684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9"/>
              <p:cNvSpPr/>
              <p:nvPr/>
            </p:nvSpPr>
            <p:spPr>
              <a:xfrm>
                <a:off x="1534961" y="-1167146"/>
                <a:ext cx="85725" cy="228600"/>
              </a:xfrm>
              <a:custGeom>
                <a:avLst/>
                <a:gdLst/>
                <a:ahLst/>
                <a:cxnLst/>
                <a:rect l="l" t="t" r="r" b="b"/>
                <a:pathLst>
                  <a:path w="85725" h="228600" extrusionOk="0">
                    <a:moveTo>
                      <a:pt x="65875" y="24003"/>
                    </a:moveTo>
                    <a:cubicBezTo>
                      <a:pt x="50825" y="6382"/>
                      <a:pt x="28156" y="-3810"/>
                      <a:pt x="5105" y="1334"/>
                    </a:cubicBezTo>
                    <a:cubicBezTo>
                      <a:pt x="-3848" y="3334"/>
                      <a:pt x="-38" y="17145"/>
                      <a:pt x="8916" y="15145"/>
                    </a:cubicBezTo>
                    <a:cubicBezTo>
                      <a:pt x="30823" y="10287"/>
                      <a:pt x="51683" y="24956"/>
                      <a:pt x="62160" y="43434"/>
                    </a:cubicBezTo>
                    <a:cubicBezTo>
                      <a:pt x="73876" y="64008"/>
                      <a:pt x="75591" y="88583"/>
                      <a:pt x="77305" y="111633"/>
                    </a:cubicBezTo>
                    <a:cubicBezTo>
                      <a:pt x="80067" y="149257"/>
                      <a:pt x="82544" y="194310"/>
                      <a:pt x="53302" y="222981"/>
                    </a:cubicBezTo>
                    <a:cubicBezTo>
                      <a:pt x="46730" y="229458"/>
                      <a:pt x="56826" y="239554"/>
                      <a:pt x="63399" y="233077"/>
                    </a:cubicBezTo>
                    <a:cubicBezTo>
                      <a:pt x="99117" y="198025"/>
                      <a:pt x="94736" y="142399"/>
                      <a:pt x="90354" y="96774"/>
                    </a:cubicBezTo>
                    <a:cubicBezTo>
                      <a:pt x="87878" y="71152"/>
                      <a:pt x="83115" y="44292"/>
                      <a:pt x="65970" y="24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9"/>
              <p:cNvSpPr/>
              <p:nvPr/>
            </p:nvSpPr>
            <p:spPr>
              <a:xfrm>
                <a:off x="1749014" y="-1079390"/>
                <a:ext cx="104775" cy="19050"/>
              </a:xfrm>
              <a:custGeom>
                <a:avLst/>
                <a:gdLst/>
                <a:ahLst/>
                <a:cxnLst/>
                <a:rect l="l" t="t" r="r" b="b"/>
                <a:pathLst>
                  <a:path w="104775" h="19050" extrusionOk="0">
                    <a:moveTo>
                      <a:pt x="105282" y="17115"/>
                    </a:moveTo>
                    <a:cubicBezTo>
                      <a:pt x="109092" y="17686"/>
                      <a:pt x="112902" y="16162"/>
                      <a:pt x="114045" y="12162"/>
                    </a:cubicBezTo>
                    <a:cubicBezTo>
                      <a:pt x="114997" y="8828"/>
                      <a:pt x="112902" y="3970"/>
                      <a:pt x="109092" y="3399"/>
                    </a:cubicBezTo>
                    <a:cubicBezTo>
                      <a:pt x="74516" y="-1745"/>
                      <a:pt x="39559" y="-1078"/>
                      <a:pt x="5174" y="5589"/>
                    </a:cubicBezTo>
                    <a:cubicBezTo>
                      <a:pt x="-3875" y="7304"/>
                      <a:pt x="-65" y="21115"/>
                      <a:pt x="8984" y="19401"/>
                    </a:cubicBezTo>
                    <a:cubicBezTo>
                      <a:pt x="40607" y="13305"/>
                      <a:pt x="73373" y="12447"/>
                      <a:pt x="105282" y="172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9"/>
              <p:cNvSpPr/>
              <p:nvPr/>
            </p:nvSpPr>
            <p:spPr>
              <a:xfrm>
                <a:off x="1757082" y="-1020776"/>
                <a:ext cx="114300" cy="19050"/>
              </a:xfrm>
              <a:custGeom>
                <a:avLst/>
                <a:gdLst/>
                <a:ahLst/>
                <a:cxnLst/>
                <a:rect l="l" t="t" r="r" b="b"/>
                <a:pathLst>
                  <a:path w="114300" h="19050" extrusionOk="0">
                    <a:moveTo>
                      <a:pt x="116074" y="29"/>
                    </a:moveTo>
                    <a:cubicBezTo>
                      <a:pt x="79689" y="3173"/>
                      <a:pt x="43303" y="6316"/>
                      <a:pt x="6822" y="9459"/>
                    </a:cubicBezTo>
                    <a:cubicBezTo>
                      <a:pt x="-2226" y="10221"/>
                      <a:pt x="-2322" y="24509"/>
                      <a:pt x="6822" y="23747"/>
                    </a:cubicBezTo>
                    <a:cubicBezTo>
                      <a:pt x="43208" y="20603"/>
                      <a:pt x="79593" y="17460"/>
                      <a:pt x="116074" y="14317"/>
                    </a:cubicBezTo>
                    <a:cubicBezTo>
                      <a:pt x="125123" y="13555"/>
                      <a:pt x="125218" y="-733"/>
                      <a:pt x="116074" y="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9"/>
              <p:cNvSpPr/>
              <p:nvPr/>
            </p:nvSpPr>
            <p:spPr>
              <a:xfrm>
                <a:off x="1899962" y="-1152432"/>
                <a:ext cx="200025" cy="209550"/>
              </a:xfrm>
              <a:custGeom>
                <a:avLst/>
                <a:gdLst/>
                <a:ahLst/>
                <a:cxnLst/>
                <a:rect l="l" t="t" r="r" b="b"/>
                <a:pathLst>
                  <a:path w="200025" h="209550" extrusionOk="0">
                    <a:moveTo>
                      <a:pt x="13866" y="215124"/>
                    </a:moveTo>
                    <a:cubicBezTo>
                      <a:pt x="42250" y="177786"/>
                      <a:pt x="70635" y="140544"/>
                      <a:pt x="99019" y="103206"/>
                    </a:cubicBezTo>
                    <a:cubicBezTo>
                      <a:pt x="129404" y="136543"/>
                      <a:pt x="160741" y="169023"/>
                      <a:pt x="192936" y="200646"/>
                    </a:cubicBezTo>
                    <a:cubicBezTo>
                      <a:pt x="199508" y="207123"/>
                      <a:pt x="209604" y="197027"/>
                      <a:pt x="203032" y="190550"/>
                    </a:cubicBezTo>
                    <a:cubicBezTo>
                      <a:pt x="170266" y="158546"/>
                      <a:pt x="138548" y="125494"/>
                      <a:pt x="107782" y="91680"/>
                    </a:cubicBezTo>
                    <a:cubicBezTo>
                      <a:pt x="125022" y="69011"/>
                      <a:pt x="142263" y="46341"/>
                      <a:pt x="159503" y="23672"/>
                    </a:cubicBezTo>
                    <a:cubicBezTo>
                      <a:pt x="165027" y="16338"/>
                      <a:pt x="152645" y="9194"/>
                      <a:pt x="147120" y="16433"/>
                    </a:cubicBezTo>
                    <a:cubicBezTo>
                      <a:pt x="130737" y="37959"/>
                      <a:pt x="114450" y="59390"/>
                      <a:pt x="98067" y="80917"/>
                    </a:cubicBezTo>
                    <a:cubicBezTo>
                      <a:pt x="74921" y="55200"/>
                      <a:pt x="52251" y="29101"/>
                      <a:pt x="30249" y="2431"/>
                    </a:cubicBezTo>
                    <a:cubicBezTo>
                      <a:pt x="24438" y="-4713"/>
                      <a:pt x="14342" y="5479"/>
                      <a:pt x="20152" y="12527"/>
                    </a:cubicBezTo>
                    <a:cubicBezTo>
                      <a:pt x="42536" y="39769"/>
                      <a:pt x="65682" y="66344"/>
                      <a:pt x="89304" y="92442"/>
                    </a:cubicBezTo>
                    <a:cubicBezTo>
                      <a:pt x="59967" y="130923"/>
                      <a:pt x="30725" y="169404"/>
                      <a:pt x="1388" y="207981"/>
                    </a:cubicBezTo>
                    <a:cubicBezTo>
                      <a:pt x="-4137" y="215315"/>
                      <a:pt x="8246" y="222459"/>
                      <a:pt x="13770" y="2152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9"/>
              <p:cNvSpPr/>
              <p:nvPr/>
            </p:nvSpPr>
            <p:spPr>
              <a:xfrm>
                <a:off x="2084242" y="-1194723"/>
                <a:ext cx="95250" cy="85725"/>
              </a:xfrm>
              <a:custGeom>
                <a:avLst/>
                <a:gdLst/>
                <a:ahLst/>
                <a:cxnLst/>
                <a:rect l="l" t="t" r="r" b="b"/>
                <a:pathLst>
                  <a:path w="95250" h="85725" extrusionOk="0">
                    <a:moveTo>
                      <a:pt x="13418" y="22244"/>
                    </a:moveTo>
                    <a:cubicBezTo>
                      <a:pt x="18942" y="14147"/>
                      <a:pt x="31515" y="11480"/>
                      <a:pt x="39612" y="17291"/>
                    </a:cubicBezTo>
                    <a:cubicBezTo>
                      <a:pt x="48184" y="23482"/>
                      <a:pt x="48946" y="34626"/>
                      <a:pt x="44374" y="43389"/>
                    </a:cubicBezTo>
                    <a:cubicBezTo>
                      <a:pt x="39040" y="53581"/>
                      <a:pt x="30563" y="68535"/>
                      <a:pt x="43231" y="77298"/>
                    </a:cubicBezTo>
                    <a:cubicBezTo>
                      <a:pt x="49518" y="81680"/>
                      <a:pt x="58947" y="81489"/>
                      <a:pt x="66282" y="82632"/>
                    </a:cubicBezTo>
                    <a:cubicBezTo>
                      <a:pt x="74664" y="83870"/>
                      <a:pt x="83141" y="85109"/>
                      <a:pt x="91523" y="86347"/>
                    </a:cubicBezTo>
                    <a:cubicBezTo>
                      <a:pt x="95333" y="86918"/>
                      <a:pt x="99238" y="85394"/>
                      <a:pt x="100286" y="81394"/>
                    </a:cubicBezTo>
                    <a:cubicBezTo>
                      <a:pt x="101238" y="78060"/>
                      <a:pt x="99143" y="73202"/>
                      <a:pt x="95333" y="72631"/>
                    </a:cubicBezTo>
                    <a:cubicBezTo>
                      <a:pt x="88284" y="71583"/>
                      <a:pt x="81331" y="70535"/>
                      <a:pt x="74283" y="69488"/>
                    </a:cubicBezTo>
                    <a:cubicBezTo>
                      <a:pt x="67520" y="68535"/>
                      <a:pt x="60471" y="67868"/>
                      <a:pt x="53804" y="66440"/>
                    </a:cubicBezTo>
                    <a:cubicBezTo>
                      <a:pt x="53042" y="66249"/>
                      <a:pt x="51232" y="65963"/>
                      <a:pt x="50756" y="65201"/>
                    </a:cubicBezTo>
                    <a:cubicBezTo>
                      <a:pt x="49994" y="63868"/>
                      <a:pt x="51708" y="60629"/>
                      <a:pt x="52185" y="59486"/>
                    </a:cubicBezTo>
                    <a:cubicBezTo>
                      <a:pt x="54185" y="54819"/>
                      <a:pt x="57042" y="50533"/>
                      <a:pt x="59043" y="45866"/>
                    </a:cubicBezTo>
                    <a:cubicBezTo>
                      <a:pt x="67901" y="25482"/>
                      <a:pt x="53328" y="1289"/>
                      <a:pt x="31134" y="50"/>
                    </a:cubicBezTo>
                    <a:cubicBezTo>
                      <a:pt x="19228" y="-616"/>
                      <a:pt x="7798" y="5384"/>
                      <a:pt x="1226" y="15100"/>
                    </a:cubicBezTo>
                    <a:cubicBezTo>
                      <a:pt x="-3918" y="22720"/>
                      <a:pt x="8465" y="29864"/>
                      <a:pt x="13608" y="223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9"/>
              <p:cNvSpPr/>
              <p:nvPr/>
            </p:nvSpPr>
            <p:spPr>
              <a:xfrm>
                <a:off x="2202678" y="-1043782"/>
                <a:ext cx="76200" cy="19050"/>
              </a:xfrm>
              <a:custGeom>
                <a:avLst/>
                <a:gdLst/>
                <a:ahLst/>
                <a:cxnLst/>
                <a:rect l="l" t="t" r="r" b="b"/>
                <a:pathLst>
                  <a:path w="76200" h="19050" extrusionOk="0">
                    <a:moveTo>
                      <a:pt x="8806" y="22273"/>
                    </a:moveTo>
                    <a:cubicBezTo>
                      <a:pt x="30332" y="15796"/>
                      <a:pt x="52621" y="13225"/>
                      <a:pt x="75100" y="14653"/>
                    </a:cubicBezTo>
                    <a:cubicBezTo>
                      <a:pt x="78910" y="14939"/>
                      <a:pt x="82244" y="11224"/>
                      <a:pt x="82244" y="7510"/>
                    </a:cubicBezTo>
                    <a:cubicBezTo>
                      <a:pt x="82244" y="3414"/>
                      <a:pt x="79005" y="651"/>
                      <a:pt x="75100" y="366"/>
                    </a:cubicBezTo>
                    <a:cubicBezTo>
                      <a:pt x="51478" y="-1063"/>
                      <a:pt x="27665" y="1699"/>
                      <a:pt x="4996" y="8557"/>
                    </a:cubicBezTo>
                    <a:cubicBezTo>
                      <a:pt x="-3767" y="11224"/>
                      <a:pt x="-52" y="25035"/>
                      <a:pt x="8806" y="223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9"/>
              <p:cNvSpPr/>
              <p:nvPr/>
            </p:nvSpPr>
            <p:spPr>
              <a:xfrm>
                <a:off x="2359131" y="-1147650"/>
                <a:ext cx="114300" cy="190500"/>
              </a:xfrm>
              <a:custGeom>
                <a:avLst/>
                <a:gdLst/>
                <a:ahLst/>
                <a:cxnLst/>
                <a:rect l="l" t="t" r="r" b="b"/>
                <a:pathLst>
                  <a:path w="114300" h="190500" extrusionOk="0">
                    <a:moveTo>
                      <a:pt x="59427" y="190245"/>
                    </a:moveTo>
                    <a:cubicBezTo>
                      <a:pt x="87811" y="184054"/>
                      <a:pt x="92002" y="145001"/>
                      <a:pt x="89811" y="121570"/>
                    </a:cubicBezTo>
                    <a:cubicBezTo>
                      <a:pt x="88287" y="105377"/>
                      <a:pt x="82858" y="89375"/>
                      <a:pt x="70952" y="77850"/>
                    </a:cubicBezTo>
                    <a:cubicBezTo>
                      <a:pt x="69047" y="76040"/>
                      <a:pt x="66951" y="74421"/>
                      <a:pt x="64856" y="72897"/>
                    </a:cubicBezTo>
                    <a:cubicBezTo>
                      <a:pt x="70857" y="74135"/>
                      <a:pt x="76476" y="76802"/>
                      <a:pt x="81049" y="81374"/>
                    </a:cubicBezTo>
                    <a:cubicBezTo>
                      <a:pt x="83716" y="84136"/>
                      <a:pt x="86954" y="83851"/>
                      <a:pt x="89431" y="82326"/>
                    </a:cubicBezTo>
                    <a:cubicBezTo>
                      <a:pt x="94002" y="107377"/>
                      <a:pt x="98670" y="132428"/>
                      <a:pt x="103242" y="157479"/>
                    </a:cubicBezTo>
                    <a:cubicBezTo>
                      <a:pt x="104861" y="166527"/>
                      <a:pt x="118672" y="162718"/>
                      <a:pt x="117053" y="153669"/>
                    </a:cubicBezTo>
                    <a:cubicBezTo>
                      <a:pt x="107909" y="104139"/>
                      <a:pt x="98860" y="54609"/>
                      <a:pt x="89716" y="5174"/>
                    </a:cubicBezTo>
                    <a:cubicBezTo>
                      <a:pt x="88097" y="-3875"/>
                      <a:pt x="74286" y="-65"/>
                      <a:pt x="75905" y="8984"/>
                    </a:cubicBezTo>
                    <a:cubicBezTo>
                      <a:pt x="79525" y="28510"/>
                      <a:pt x="83049" y="48132"/>
                      <a:pt x="86668" y="67658"/>
                    </a:cubicBezTo>
                    <a:cubicBezTo>
                      <a:pt x="71142" y="55561"/>
                      <a:pt x="49330" y="55371"/>
                      <a:pt x="31804" y="63943"/>
                    </a:cubicBezTo>
                    <a:cubicBezTo>
                      <a:pt x="30852" y="64039"/>
                      <a:pt x="29804" y="64134"/>
                      <a:pt x="28851" y="64229"/>
                    </a:cubicBezTo>
                    <a:cubicBezTo>
                      <a:pt x="25899" y="64705"/>
                      <a:pt x="24470" y="66515"/>
                      <a:pt x="23994" y="68706"/>
                    </a:cubicBezTo>
                    <a:cubicBezTo>
                      <a:pt x="2277" y="84327"/>
                      <a:pt x="-3819" y="113092"/>
                      <a:pt x="2182" y="138334"/>
                    </a:cubicBezTo>
                    <a:cubicBezTo>
                      <a:pt x="7992" y="162813"/>
                      <a:pt x="29709" y="196626"/>
                      <a:pt x="59427" y="190150"/>
                    </a:cubicBezTo>
                    <a:close/>
                    <a:moveTo>
                      <a:pt x="29994" y="81755"/>
                    </a:moveTo>
                    <a:cubicBezTo>
                      <a:pt x="31900" y="80231"/>
                      <a:pt x="33900" y="78897"/>
                      <a:pt x="36091" y="77659"/>
                    </a:cubicBezTo>
                    <a:cubicBezTo>
                      <a:pt x="57331" y="76326"/>
                      <a:pt x="71809" y="97947"/>
                      <a:pt x="74952" y="116807"/>
                    </a:cubicBezTo>
                    <a:cubicBezTo>
                      <a:pt x="76858" y="128047"/>
                      <a:pt x="76286" y="140239"/>
                      <a:pt x="74000" y="151288"/>
                    </a:cubicBezTo>
                    <a:cubicBezTo>
                      <a:pt x="72190" y="159860"/>
                      <a:pt x="68857" y="170147"/>
                      <a:pt x="60570" y="174624"/>
                    </a:cubicBezTo>
                    <a:cubicBezTo>
                      <a:pt x="50854" y="179767"/>
                      <a:pt x="40282" y="173671"/>
                      <a:pt x="33233" y="166813"/>
                    </a:cubicBezTo>
                    <a:cubicBezTo>
                      <a:pt x="25232" y="159003"/>
                      <a:pt x="19898" y="148525"/>
                      <a:pt x="16850" y="137857"/>
                    </a:cubicBezTo>
                    <a:cubicBezTo>
                      <a:pt x="11421" y="118712"/>
                      <a:pt x="13611" y="94995"/>
                      <a:pt x="29994" y="816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9"/>
              <p:cNvSpPr/>
              <p:nvPr/>
            </p:nvSpPr>
            <p:spPr>
              <a:xfrm>
                <a:off x="2535296" y="-1094746"/>
                <a:ext cx="85725" cy="180975"/>
              </a:xfrm>
              <a:custGeom>
                <a:avLst/>
                <a:gdLst/>
                <a:ahLst/>
                <a:cxnLst/>
                <a:rect l="l" t="t" r="r" b="b"/>
                <a:pathLst>
                  <a:path w="85725" h="180975" extrusionOk="0">
                    <a:moveTo>
                      <a:pt x="3753" y="120863"/>
                    </a:moveTo>
                    <a:cubicBezTo>
                      <a:pt x="3181" y="140198"/>
                      <a:pt x="3181" y="159534"/>
                      <a:pt x="4229" y="178775"/>
                    </a:cubicBezTo>
                    <a:cubicBezTo>
                      <a:pt x="4705" y="187918"/>
                      <a:pt x="18993" y="188014"/>
                      <a:pt x="18516" y="178775"/>
                    </a:cubicBezTo>
                    <a:cubicBezTo>
                      <a:pt x="17469" y="159058"/>
                      <a:pt x="17183" y="139436"/>
                      <a:pt x="17850" y="119719"/>
                    </a:cubicBezTo>
                    <a:cubicBezTo>
                      <a:pt x="42996" y="114671"/>
                      <a:pt x="67380" y="106956"/>
                      <a:pt x="90811" y="96669"/>
                    </a:cubicBezTo>
                    <a:cubicBezTo>
                      <a:pt x="94335" y="95145"/>
                      <a:pt x="95193" y="90001"/>
                      <a:pt x="93383" y="86858"/>
                    </a:cubicBezTo>
                    <a:cubicBezTo>
                      <a:pt x="91287" y="83239"/>
                      <a:pt x="87192" y="82763"/>
                      <a:pt x="83572" y="84287"/>
                    </a:cubicBezTo>
                    <a:cubicBezTo>
                      <a:pt x="62712" y="93526"/>
                      <a:pt x="40900" y="100288"/>
                      <a:pt x="18612" y="105051"/>
                    </a:cubicBezTo>
                    <a:cubicBezTo>
                      <a:pt x="19374" y="90859"/>
                      <a:pt x="20517" y="76762"/>
                      <a:pt x="22231" y="62665"/>
                    </a:cubicBezTo>
                    <a:cubicBezTo>
                      <a:pt x="24136" y="47139"/>
                      <a:pt x="26232" y="28280"/>
                      <a:pt x="40900" y="19326"/>
                    </a:cubicBezTo>
                    <a:cubicBezTo>
                      <a:pt x="52806" y="11992"/>
                      <a:pt x="67856" y="12944"/>
                      <a:pt x="79000" y="21136"/>
                    </a:cubicBezTo>
                    <a:cubicBezTo>
                      <a:pt x="86430" y="26565"/>
                      <a:pt x="93573" y="14183"/>
                      <a:pt x="86239" y="8753"/>
                    </a:cubicBezTo>
                    <a:cubicBezTo>
                      <a:pt x="73666" y="-486"/>
                      <a:pt x="56616" y="-2391"/>
                      <a:pt x="42139" y="2943"/>
                    </a:cubicBezTo>
                    <a:cubicBezTo>
                      <a:pt x="24993" y="9230"/>
                      <a:pt x="15278" y="23898"/>
                      <a:pt x="11277" y="41234"/>
                    </a:cubicBezTo>
                    <a:cubicBezTo>
                      <a:pt x="6420" y="62569"/>
                      <a:pt x="5181" y="85239"/>
                      <a:pt x="4039" y="107051"/>
                    </a:cubicBezTo>
                    <a:cubicBezTo>
                      <a:pt x="4039" y="107432"/>
                      <a:pt x="4039" y="107909"/>
                      <a:pt x="4039" y="108289"/>
                    </a:cubicBezTo>
                    <a:cubicBezTo>
                      <a:pt x="990" y="109623"/>
                      <a:pt x="-629" y="113433"/>
                      <a:pt x="228" y="116576"/>
                    </a:cubicBezTo>
                    <a:cubicBezTo>
                      <a:pt x="800" y="118672"/>
                      <a:pt x="2133" y="120101"/>
                      <a:pt x="3753" y="1208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9"/>
              <p:cNvSpPr/>
              <p:nvPr/>
            </p:nvSpPr>
            <p:spPr>
              <a:xfrm>
                <a:off x="1865881" y="-888444"/>
                <a:ext cx="885825" cy="19050"/>
              </a:xfrm>
              <a:custGeom>
                <a:avLst/>
                <a:gdLst/>
                <a:ahLst/>
                <a:cxnLst/>
                <a:rect l="l" t="t" r="r" b="b"/>
                <a:pathLst>
                  <a:path w="885825" h="19050" extrusionOk="0">
                    <a:moveTo>
                      <a:pt x="690408" y="16764"/>
                    </a:moveTo>
                    <a:cubicBezTo>
                      <a:pt x="755273" y="15907"/>
                      <a:pt x="820138" y="15145"/>
                      <a:pt x="885004" y="14288"/>
                    </a:cubicBezTo>
                    <a:cubicBezTo>
                      <a:pt x="894148" y="14193"/>
                      <a:pt x="894243" y="-95"/>
                      <a:pt x="885004" y="0"/>
                    </a:cubicBezTo>
                    <a:cubicBezTo>
                      <a:pt x="657165" y="2858"/>
                      <a:pt x="429328" y="5715"/>
                      <a:pt x="201489" y="8573"/>
                    </a:cubicBezTo>
                    <a:cubicBezTo>
                      <a:pt x="136624" y="9430"/>
                      <a:pt x="71759" y="10192"/>
                      <a:pt x="6894" y="11049"/>
                    </a:cubicBezTo>
                    <a:cubicBezTo>
                      <a:pt x="-2250" y="11145"/>
                      <a:pt x="-2345" y="25432"/>
                      <a:pt x="6894" y="25337"/>
                    </a:cubicBezTo>
                    <a:cubicBezTo>
                      <a:pt x="234732" y="22479"/>
                      <a:pt x="462570" y="19622"/>
                      <a:pt x="690408" y="16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9"/>
              <p:cNvSpPr/>
              <p:nvPr/>
            </p:nvSpPr>
            <p:spPr>
              <a:xfrm>
                <a:off x="2671367" y="-1159556"/>
                <a:ext cx="114300" cy="200025"/>
              </a:xfrm>
              <a:custGeom>
                <a:avLst/>
                <a:gdLst/>
                <a:ahLst/>
                <a:cxnLst/>
                <a:rect l="l" t="t" r="r" b="b"/>
                <a:pathLst>
                  <a:path w="114300" h="200025" extrusionOk="0">
                    <a:moveTo>
                      <a:pt x="41036" y="194722"/>
                    </a:moveTo>
                    <a:cubicBezTo>
                      <a:pt x="39036" y="162337"/>
                      <a:pt x="48752" y="128142"/>
                      <a:pt x="70564" y="103567"/>
                    </a:cubicBezTo>
                    <a:cubicBezTo>
                      <a:pt x="76279" y="97090"/>
                      <a:pt x="83518" y="92518"/>
                      <a:pt x="89042" y="101567"/>
                    </a:cubicBezTo>
                    <a:cubicBezTo>
                      <a:pt x="92757" y="107663"/>
                      <a:pt x="93900" y="115473"/>
                      <a:pt x="95615" y="122236"/>
                    </a:cubicBezTo>
                    <a:cubicBezTo>
                      <a:pt x="100187" y="140620"/>
                      <a:pt x="104854" y="158908"/>
                      <a:pt x="109426" y="177291"/>
                    </a:cubicBezTo>
                    <a:cubicBezTo>
                      <a:pt x="111712" y="186244"/>
                      <a:pt x="125428" y="182434"/>
                      <a:pt x="123237" y="173481"/>
                    </a:cubicBezTo>
                    <a:cubicBezTo>
                      <a:pt x="117332" y="150145"/>
                      <a:pt x="113236" y="125284"/>
                      <a:pt x="105044" y="102710"/>
                    </a:cubicBezTo>
                    <a:cubicBezTo>
                      <a:pt x="99710" y="87946"/>
                      <a:pt x="86566" y="75850"/>
                      <a:pt x="70469" y="84993"/>
                    </a:cubicBezTo>
                    <a:cubicBezTo>
                      <a:pt x="54371" y="94042"/>
                      <a:pt x="43513" y="115855"/>
                      <a:pt x="36845" y="132238"/>
                    </a:cubicBezTo>
                    <a:cubicBezTo>
                      <a:pt x="35512" y="135476"/>
                      <a:pt x="34559" y="138810"/>
                      <a:pt x="33416" y="142143"/>
                    </a:cubicBezTo>
                    <a:cubicBezTo>
                      <a:pt x="26939" y="96519"/>
                      <a:pt x="20367" y="50894"/>
                      <a:pt x="13890" y="5174"/>
                    </a:cubicBezTo>
                    <a:cubicBezTo>
                      <a:pt x="12557" y="-3875"/>
                      <a:pt x="-1159" y="-65"/>
                      <a:pt x="79" y="8984"/>
                    </a:cubicBezTo>
                    <a:cubicBezTo>
                      <a:pt x="9032" y="71563"/>
                      <a:pt x="17986" y="134143"/>
                      <a:pt x="26939" y="196722"/>
                    </a:cubicBezTo>
                    <a:cubicBezTo>
                      <a:pt x="28082" y="204627"/>
                      <a:pt x="41417" y="202818"/>
                      <a:pt x="40941" y="1948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9"/>
              <p:cNvSpPr/>
              <p:nvPr/>
            </p:nvSpPr>
            <p:spPr>
              <a:xfrm>
                <a:off x="1870131" y="-805359"/>
                <a:ext cx="95250" cy="123825"/>
              </a:xfrm>
              <a:custGeom>
                <a:avLst/>
                <a:gdLst/>
                <a:ahLst/>
                <a:cxnLst/>
                <a:rect l="l" t="t" r="r" b="b"/>
                <a:pathLst>
                  <a:path w="95250" h="123825" extrusionOk="0">
                    <a:moveTo>
                      <a:pt x="91416" y="105891"/>
                    </a:moveTo>
                    <a:cubicBezTo>
                      <a:pt x="75795" y="109606"/>
                      <a:pt x="59984" y="111225"/>
                      <a:pt x="44077" y="110844"/>
                    </a:cubicBezTo>
                    <a:cubicBezTo>
                      <a:pt x="51411" y="103795"/>
                      <a:pt x="58269" y="96175"/>
                      <a:pt x="64175" y="87794"/>
                    </a:cubicBezTo>
                    <a:cubicBezTo>
                      <a:pt x="73700" y="74458"/>
                      <a:pt x="82177" y="58552"/>
                      <a:pt x="82177" y="41788"/>
                    </a:cubicBezTo>
                    <a:cubicBezTo>
                      <a:pt x="82177" y="11784"/>
                      <a:pt x="48840" y="-10028"/>
                      <a:pt x="21884" y="4736"/>
                    </a:cubicBezTo>
                    <a:cubicBezTo>
                      <a:pt x="7692" y="12451"/>
                      <a:pt x="-1357" y="28929"/>
                      <a:pt x="167" y="45026"/>
                    </a:cubicBezTo>
                    <a:cubicBezTo>
                      <a:pt x="1024" y="54075"/>
                      <a:pt x="15312" y="54170"/>
                      <a:pt x="14454" y="45026"/>
                    </a:cubicBezTo>
                    <a:cubicBezTo>
                      <a:pt x="13216" y="31882"/>
                      <a:pt x="21217" y="18451"/>
                      <a:pt x="34362" y="14927"/>
                    </a:cubicBezTo>
                    <a:cubicBezTo>
                      <a:pt x="46363" y="11784"/>
                      <a:pt x="59984" y="18737"/>
                      <a:pt x="65413" y="29786"/>
                    </a:cubicBezTo>
                    <a:cubicBezTo>
                      <a:pt x="72557" y="44550"/>
                      <a:pt x="63984" y="62076"/>
                      <a:pt x="55983" y="74554"/>
                    </a:cubicBezTo>
                    <a:cubicBezTo>
                      <a:pt x="47220" y="88365"/>
                      <a:pt x="35886" y="100652"/>
                      <a:pt x="22932" y="110654"/>
                    </a:cubicBezTo>
                    <a:cubicBezTo>
                      <a:pt x="17121" y="115130"/>
                      <a:pt x="19217" y="123131"/>
                      <a:pt x="26551" y="123988"/>
                    </a:cubicBezTo>
                    <a:cubicBezTo>
                      <a:pt x="49602" y="126655"/>
                      <a:pt x="72747" y="125132"/>
                      <a:pt x="95322" y="119798"/>
                    </a:cubicBezTo>
                    <a:cubicBezTo>
                      <a:pt x="104275" y="117702"/>
                      <a:pt x="100465" y="103891"/>
                      <a:pt x="91512" y="1059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9"/>
              <p:cNvSpPr/>
              <p:nvPr/>
            </p:nvSpPr>
            <p:spPr>
              <a:xfrm>
                <a:off x="1974099" y="-818561"/>
                <a:ext cx="76200" cy="133350"/>
              </a:xfrm>
              <a:custGeom>
                <a:avLst/>
                <a:gdLst/>
                <a:ahLst/>
                <a:cxnLst/>
                <a:rect l="l" t="t" r="r" b="b"/>
                <a:pathLst>
                  <a:path w="76200" h="133350" extrusionOk="0">
                    <a:moveTo>
                      <a:pt x="59172" y="5174"/>
                    </a:moveTo>
                    <a:cubicBezTo>
                      <a:pt x="57839" y="-3875"/>
                      <a:pt x="44123" y="-65"/>
                      <a:pt x="45361" y="8984"/>
                    </a:cubicBezTo>
                    <a:cubicBezTo>
                      <a:pt x="47742" y="25557"/>
                      <a:pt x="50505" y="42131"/>
                      <a:pt x="53457" y="58609"/>
                    </a:cubicBezTo>
                    <a:cubicBezTo>
                      <a:pt x="44980" y="53466"/>
                      <a:pt x="34217" y="53180"/>
                      <a:pt x="24692" y="56323"/>
                    </a:cubicBezTo>
                    <a:cubicBezTo>
                      <a:pt x="21072" y="55656"/>
                      <a:pt x="17453" y="55085"/>
                      <a:pt x="13833" y="54990"/>
                    </a:cubicBezTo>
                    <a:cubicBezTo>
                      <a:pt x="6975" y="54799"/>
                      <a:pt x="5261" y="62705"/>
                      <a:pt x="8595" y="66896"/>
                    </a:cubicBezTo>
                    <a:cubicBezTo>
                      <a:pt x="-645" y="77469"/>
                      <a:pt x="-2454" y="92518"/>
                      <a:pt x="3261" y="106139"/>
                    </a:cubicBezTo>
                    <a:cubicBezTo>
                      <a:pt x="10690" y="123570"/>
                      <a:pt x="29359" y="137286"/>
                      <a:pt x="48790" y="135476"/>
                    </a:cubicBezTo>
                    <a:cubicBezTo>
                      <a:pt x="56124" y="134809"/>
                      <a:pt x="62601" y="131856"/>
                      <a:pt x="67364" y="126903"/>
                    </a:cubicBezTo>
                    <a:cubicBezTo>
                      <a:pt x="67840" y="128809"/>
                      <a:pt x="68221" y="130809"/>
                      <a:pt x="68697" y="132714"/>
                    </a:cubicBezTo>
                    <a:cubicBezTo>
                      <a:pt x="70793" y="141667"/>
                      <a:pt x="84604" y="137857"/>
                      <a:pt x="82509" y="128904"/>
                    </a:cubicBezTo>
                    <a:cubicBezTo>
                      <a:pt x="72888" y="88042"/>
                      <a:pt x="65173" y="46798"/>
                      <a:pt x="59172" y="5174"/>
                    </a:cubicBezTo>
                    <a:close/>
                    <a:moveTo>
                      <a:pt x="51457" y="120617"/>
                    </a:moveTo>
                    <a:cubicBezTo>
                      <a:pt x="38979" y="124046"/>
                      <a:pt x="25454" y="115759"/>
                      <a:pt x="18882" y="105186"/>
                    </a:cubicBezTo>
                    <a:cubicBezTo>
                      <a:pt x="15357" y="99472"/>
                      <a:pt x="13452" y="93185"/>
                      <a:pt x="14310" y="86518"/>
                    </a:cubicBezTo>
                    <a:cubicBezTo>
                      <a:pt x="14595" y="84613"/>
                      <a:pt x="15643" y="81374"/>
                      <a:pt x="16310" y="80136"/>
                    </a:cubicBezTo>
                    <a:cubicBezTo>
                      <a:pt x="17834" y="77278"/>
                      <a:pt x="18882" y="76135"/>
                      <a:pt x="21549" y="73849"/>
                    </a:cubicBezTo>
                    <a:cubicBezTo>
                      <a:pt x="22787" y="72802"/>
                      <a:pt x="24311" y="71944"/>
                      <a:pt x="25930" y="71182"/>
                    </a:cubicBezTo>
                    <a:cubicBezTo>
                      <a:pt x="36312" y="74040"/>
                      <a:pt x="45742" y="80136"/>
                      <a:pt x="52505" y="88613"/>
                    </a:cubicBezTo>
                    <a:cubicBezTo>
                      <a:pt x="59744" y="97567"/>
                      <a:pt x="66507" y="116521"/>
                      <a:pt x="51362" y="120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9"/>
              <p:cNvSpPr/>
              <p:nvPr/>
            </p:nvSpPr>
            <p:spPr>
              <a:xfrm>
                <a:off x="2079075" y="-711417"/>
                <a:ext cx="57150" cy="66675"/>
              </a:xfrm>
              <a:custGeom>
                <a:avLst/>
                <a:gdLst/>
                <a:ahLst/>
                <a:cxnLst/>
                <a:rect l="l" t="t" r="r" b="b"/>
                <a:pathLst>
                  <a:path w="57150" h="66675" extrusionOk="0">
                    <a:moveTo>
                      <a:pt x="51255" y="53287"/>
                    </a:moveTo>
                    <a:cubicBezTo>
                      <a:pt x="43921" y="55859"/>
                      <a:pt x="36396" y="56907"/>
                      <a:pt x="28872" y="56907"/>
                    </a:cubicBezTo>
                    <a:cubicBezTo>
                      <a:pt x="36111" y="49478"/>
                      <a:pt x="41921" y="41000"/>
                      <a:pt x="43254" y="30046"/>
                    </a:cubicBezTo>
                    <a:cubicBezTo>
                      <a:pt x="44207" y="22236"/>
                      <a:pt x="42111" y="14235"/>
                      <a:pt x="37158" y="8139"/>
                    </a:cubicBezTo>
                    <a:cubicBezTo>
                      <a:pt x="32967" y="3091"/>
                      <a:pt x="26490" y="519"/>
                      <a:pt x="20013" y="43"/>
                    </a:cubicBezTo>
                    <a:cubicBezTo>
                      <a:pt x="12393" y="-434"/>
                      <a:pt x="4964" y="3091"/>
                      <a:pt x="963" y="9663"/>
                    </a:cubicBezTo>
                    <a:cubicBezTo>
                      <a:pt x="-1037" y="12997"/>
                      <a:pt x="201" y="17473"/>
                      <a:pt x="3535" y="19474"/>
                    </a:cubicBezTo>
                    <a:cubicBezTo>
                      <a:pt x="6964" y="21474"/>
                      <a:pt x="11250" y="20236"/>
                      <a:pt x="13346" y="16902"/>
                    </a:cubicBezTo>
                    <a:cubicBezTo>
                      <a:pt x="13441" y="16711"/>
                      <a:pt x="13632" y="16521"/>
                      <a:pt x="13727" y="16331"/>
                    </a:cubicBezTo>
                    <a:cubicBezTo>
                      <a:pt x="13727" y="16331"/>
                      <a:pt x="13727" y="16331"/>
                      <a:pt x="13917" y="16140"/>
                    </a:cubicBezTo>
                    <a:cubicBezTo>
                      <a:pt x="14108" y="15949"/>
                      <a:pt x="14298" y="15759"/>
                      <a:pt x="14489" y="15664"/>
                    </a:cubicBezTo>
                    <a:cubicBezTo>
                      <a:pt x="14775" y="15569"/>
                      <a:pt x="15156" y="15283"/>
                      <a:pt x="15441" y="15092"/>
                    </a:cubicBezTo>
                    <a:cubicBezTo>
                      <a:pt x="15441" y="15092"/>
                      <a:pt x="16299" y="14711"/>
                      <a:pt x="16584" y="14616"/>
                    </a:cubicBezTo>
                    <a:cubicBezTo>
                      <a:pt x="16870" y="14616"/>
                      <a:pt x="17727" y="14425"/>
                      <a:pt x="17823" y="14425"/>
                    </a:cubicBezTo>
                    <a:cubicBezTo>
                      <a:pt x="18394" y="14425"/>
                      <a:pt x="18870" y="14425"/>
                      <a:pt x="19442" y="14425"/>
                    </a:cubicBezTo>
                    <a:cubicBezTo>
                      <a:pt x="19632" y="14425"/>
                      <a:pt x="20204" y="14425"/>
                      <a:pt x="20394" y="14521"/>
                    </a:cubicBezTo>
                    <a:cubicBezTo>
                      <a:pt x="20966" y="14616"/>
                      <a:pt x="21537" y="14711"/>
                      <a:pt x="22014" y="14902"/>
                    </a:cubicBezTo>
                    <a:cubicBezTo>
                      <a:pt x="22204" y="14902"/>
                      <a:pt x="22680" y="15187"/>
                      <a:pt x="22966" y="15187"/>
                    </a:cubicBezTo>
                    <a:cubicBezTo>
                      <a:pt x="23538" y="15473"/>
                      <a:pt x="24014" y="15664"/>
                      <a:pt x="24490" y="16045"/>
                    </a:cubicBezTo>
                    <a:cubicBezTo>
                      <a:pt x="24681" y="16140"/>
                      <a:pt x="25157" y="16521"/>
                      <a:pt x="25252" y="16616"/>
                    </a:cubicBezTo>
                    <a:cubicBezTo>
                      <a:pt x="25538" y="16902"/>
                      <a:pt x="25919" y="17283"/>
                      <a:pt x="26205" y="17569"/>
                    </a:cubicBezTo>
                    <a:cubicBezTo>
                      <a:pt x="26205" y="17759"/>
                      <a:pt x="26871" y="18426"/>
                      <a:pt x="26967" y="18616"/>
                    </a:cubicBezTo>
                    <a:cubicBezTo>
                      <a:pt x="27157" y="18807"/>
                      <a:pt x="28300" y="21188"/>
                      <a:pt x="27824" y="20140"/>
                    </a:cubicBezTo>
                    <a:cubicBezTo>
                      <a:pt x="28110" y="20807"/>
                      <a:pt x="28300" y="21474"/>
                      <a:pt x="28491" y="22141"/>
                    </a:cubicBezTo>
                    <a:cubicBezTo>
                      <a:pt x="28491" y="22427"/>
                      <a:pt x="29062" y="25094"/>
                      <a:pt x="28872" y="23760"/>
                    </a:cubicBezTo>
                    <a:cubicBezTo>
                      <a:pt x="29348" y="27665"/>
                      <a:pt x="28967" y="29475"/>
                      <a:pt x="28014" y="32809"/>
                    </a:cubicBezTo>
                    <a:cubicBezTo>
                      <a:pt x="27062" y="35857"/>
                      <a:pt x="25824" y="38238"/>
                      <a:pt x="23538" y="41381"/>
                    </a:cubicBezTo>
                    <a:cubicBezTo>
                      <a:pt x="22871" y="42334"/>
                      <a:pt x="21728" y="43762"/>
                      <a:pt x="20585" y="44906"/>
                    </a:cubicBezTo>
                    <a:cubicBezTo>
                      <a:pt x="19251" y="46334"/>
                      <a:pt x="17918" y="47668"/>
                      <a:pt x="16489" y="48906"/>
                    </a:cubicBezTo>
                    <a:cubicBezTo>
                      <a:pt x="13441" y="51668"/>
                      <a:pt x="10298" y="54240"/>
                      <a:pt x="7059" y="56812"/>
                    </a:cubicBezTo>
                    <a:cubicBezTo>
                      <a:pt x="2773" y="60241"/>
                      <a:pt x="5345" y="67575"/>
                      <a:pt x="10203" y="68718"/>
                    </a:cubicBezTo>
                    <a:cubicBezTo>
                      <a:pt x="24871" y="72433"/>
                      <a:pt x="40492" y="71861"/>
                      <a:pt x="54875" y="66908"/>
                    </a:cubicBezTo>
                    <a:cubicBezTo>
                      <a:pt x="58494" y="65670"/>
                      <a:pt x="60971" y="62050"/>
                      <a:pt x="59828" y="58145"/>
                    </a:cubicBezTo>
                    <a:cubicBezTo>
                      <a:pt x="58875" y="54621"/>
                      <a:pt x="54684" y="51859"/>
                      <a:pt x="51065" y="53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9"/>
              <p:cNvSpPr/>
              <p:nvPr/>
            </p:nvSpPr>
            <p:spPr>
              <a:xfrm>
                <a:off x="2129307" y="-746617"/>
                <a:ext cx="66675" cy="9525"/>
              </a:xfrm>
              <a:custGeom>
                <a:avLst/>
                <a:gdLst/>
                <a:ahLst/>
                <a:cxnLst/>
                <a:rect l="l" t="t" r="r" b="b"/>
                <a:pathLst>
                  <a:path w="66675" h="9525" extrusionOk="0">
                    <a:moveTo>
                      <a:pt x="63032" y="0"/>
                    </a:moveTo>
                    <a:lnTo>
                      <a:pt x="6929" y="0"/>
                    </a:lnTo>
                    <a:cubicBezTo>
                      <a:pt x="-2310" y="0"/>
                      <a:pt x="-2310" y="14288"/>
                      <a:pt x="6929" y="14288"/>
                    </a:cubicBezTo>
                    <a:lnTo>
                      <a:pt x="63032" y="14288"/>
                    </a:lnTo>
                    <a:cubicBezTo>
                      <a:pt x="72271" y="14288"/>
                      <a:pt x="72271" y="0"/>
                      <a:pt x="6303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9"/>
              <p:cNvSpPr/>
              <p:nvPr/>
            </p:nvSpPr>
            <p:spPr>
              <a:xfrm>
                <a:off x="2234595" y="-792744"/>
                <a:ext cx="57150" cy="133350"/>
              </a:xfrm>
              <a:custGeom>
                <a:avLst/>
                <a:gdLst/>
                <a:ahLst/>
                <a:cxnLst/>
                <a:rect l="l" t="t" r="r" b="b"/>
                <a:pathLst>
                  <a:path w="57150" h="133350" extrusionOk="0">
                    <a:moveTo>
                      <a:pt x="49945" y="82227"/>
                    </a:moveTo>
                    <a:cubicBezTo>
                      <a:pt x="38706" y="80894"/>
                      <a:pt x="27181" y="81656"/>
                      <a:pt x="16132" y="84132"/>
                    </a:cubicBezTo>
                    <a:cubicBezTo>
                      <a:pt x="15465" y="73559"/>
                      <a:pt x="14798" y="62987"/>
                      <a:pt x="14417" y="52414"/>
                    </a:cubicBezTo>
                    <a:cubicBezTo>
                      <a:pt x="14036" y="42032"/>
                      <a:pt x="13941" y="29173"/>
                      <a:pt x="21370" y="20886"/>
                    </a:cubicBezTo>
                    <a:cubicBezTo>
                      <a:pt x="26133" y="15552"/>
                      <a:pt x="36039" y="11171"/>
                      <a:pt x="42325" y="16505"/>
                    </a:cubicBezTo>
                    <a:cubicBezTo>
                      <a:pt x="49279" y="22505"/>
                      <a:pt x="59375" y="12409"/>
                      <a:pt x="52422" y="6408"/>
                    </a:cubicBezTo>
                    <a:cubicBezTo>
                      <a:pt x="43183" y="-1498"/>
                      <a:pt x="31276" y="-1688"/>
                      <a:pt x="20608" y="3646"/>
                    </a:cubicBezTo>
                    <a:cubicBezTo>
                      <a:pt x="8892" y="9551"/>
                      <a:pt x="2797" y="21553"/>
                      <a:pt x="987" y="34126"/>
                    </a:cubicBezTo>
                    <a:cubicBezTo>
                      <a:pt x="-1299" y="49366"/>
                      <a:pt x="987" y="65177"/>
                      <a:pt x="1844" y="80417"/>
                    </a:cubicBezTo>
                    <a:cubicBezTo>
                      <a:pt x="2892" y="97467"/>
                      <a:pt x="3940" y="114517"/>
                      <a:pt x="4987" y="131662"/>
                    </a:cubicBezTo>
                    <a:cubicBezTo>
                      <a:pt x="5559" y="140806"/>
                      <a:pt x="19846" y="140901"/>
                      <a:pt x="19275" y="131662"/>
                    </a:cubicBezTo>
                    <a:cubicBezTo>
                      <a:pt x="18608" y="120613"/>
                      <a:pt x="17846" y="109659"/>
                      <a:pt x="17084" y="98610"/>
                    </a:cubicBezTo>
                    <a:cubicBezTo>
                      <a:pt x="18513" y="98229"/>
                      <a:pt x="19846" y="97848"/>
                      <a:pt x="21180" y="97562"/>
                    </a:cubicBezTo>
                    <a:cubicBezTo>
                      <a:pt x="22894" y="97181"/>
                      <a:pt x="24609" y="96896"/>
                      <a:pt x="26323" y="96610"/>
                    </a:cubicBezTo>
                    <a:cubicBezTo>
                      <a:pt x="26609" y="96610"/>
                      <a:pt x="26704" y="96610"/>
                      <a:pt x="26895" y="96610"/>
                    </a:cubicBezTo>
                    <a:cubicBezTo>
                      <a:pt x="26990" y="96610"/>
                      <a:pt x="27181" y="96610"/>
                      <a:pt x="27466" y="96610"/>
                    </a:cubicBezTo>
                    <a:cubicBezTo>
                      <a:pt x="28324" y="96515"/>
                      <a:pt x="29181" y="96419"/>
                      <a:pt x="30133" y="96324"/>
                    </a:cubicBezTo>
                    <a:cubicBezTo>
                      <a:pt x="36801" y="95753"/>
                      <a:pt x="43468" y="95848"/>
                      <a:pt x="50041" y="96610"/>
                    </a:cubicBezTo>
                    <a:cubicBezTo>
                      <a:pt x="53755" y="97086"/>
                      <a:pt x="57375" y="92990"/>
                      <a:pt x="57184" y="89466"/>
                    </a:cubicBezTo>
                    <a:cubicBezTo>
                      <a:pt x="56994" y="85180"/>
                      <a:pt x="54041" y="82799"/>
                      <a:pt x="50041" y="82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9"/>
              <p:cNvSpPr/>
              <p:nvPr/>
            </p:nvSpPr>
            <p:spPr>
              <a:xfrm>
                <a:off x="2307500" y="-826467"/>
                <a:ext cx="104775" cy="133350"/>
              </a:xfrm>
              <a:custGeom>
                <a:avLst/>
                <a:gdLst/>
                <a:ahLst/>
                <a:cxnLst/>
                <a:rect l="l" t="t" r="r" b="b"/>
                <a:pathLst>
                  <a:path w="104775" h="133350" extrusionOk="0">
                    <a:moveTo>
                      <a:pt x="91436" y="84136"/>
                    </a:moveTo>
                    <a:cubicBezTo>
                      <a:pt x="85054" y="70801"/>
                      <a:pt x="74291" y="60609"/>
                      <a:pt x="59146" y="58990"/>
                    </a:cubicBezTo>
                    <a:cubicBezTo>
                      <a:pt x="47049" y="57657"/>
                      <a:pt x="34667" y="62229"/>
                      <a:pt x="26475" y="71087"/>
                    </a:cubicBezTo>
                    <a:cubicBezTo>
                      <a:pt x="21522" y="49275"/>
                      <a:pt x="17331" y="27272"/>
                      <a:pt x="13902" y="5174"/>
                    </a:cubicBezTo>
                    <a:cubicBezTo>
                      <a:pt x="12474" y="-3875"/>
                      <a:pt x="-1242" y="-65"/>
                      <a:pt x="91" y="8984"/>
                    </a:cubicBezTo>
                    <a:cubicBezTo>
                      <a:pt x="4473" y="37273"/>
                      <a:pt x="10093" y="65372"/>
                      <a:pt x="16855" y="93185"/>
                    </a:cubicBezTo>
                    <a:cubicBezTo>
                      <a:pt x="15903" y="103186"/>
                      <a:pt x="18379" y="113473"/>
                      <a:pt x="24475" y="121474"/>
                    </a:cubicBezTo>
                    <a:cubicBezTo>
                      <a:pt x="29047" y="127570"/>
                      <a:pt x="39811" y="124332"/>
                      <a:pt x="37524" y="115950"/>
                    </a:cubicBezTo>
                    <a:cubicBezTo>
                      <a:pt x="35334" y="108044"/>
                      <a:pt x="33333" y="100138"/>
                      <a:pt x="31333" y="92137"/>
                    </a:cubicBezTo>
                    <a:cubicBezTo>
                      <a:pt x="32000" y="88518"/>
                      <a:pt x="33333" y="84993"/>
                      <a:pt x="35715" y="81946"/>
                    </a:cubicBezTo>
                    <a:cubicBezTo>
                      <a:pt x="42573" y="72897"/>
                      <a:pt x="56384" y="70420"/>
                      <a:pt x="66195" y="75659"/>
                    </a:cubicBezTo>
                    <a:cubicBezTo>
                      <a:pt x="75815" y="80898"/>
                      <a:pt x="79815" y="92614"/>
                      <a:pt x="83435" y="102234"/>
                    </a:cubicBezTo>
                    <a:cubicBezTo>
                      <a:pt x="87531" y="112997"/>
                      <a:pt x="91912" y="123760"/>
                      <a:pt x="100580" y="131761"/>
                    </a:cubicBezTo>
                    <a:cubicBezTo>
                      <a:pt x="107343" y="138048"/>
                      <a:pt x="117439" y="127951"/>
                      <a:pt x="110677" y="121665"/>
                    </a:cubicBezTo>
                    <a:cubicBezTo>
                      <a:pt x="100104" y="111854"/>
                      <a:pt x="97341" y="96709"/>
                      <a:pt x="91341" y="840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9"/>
              <p:cNvSpPr/>
              <p:nvPr/>
            </p:nvSpPr>
            <p:spPr>
              <a:xfrm>
                <a:off x="2418526" y="-818814"/>
                <a:ext cx="95250" cy="114300"/>
              </a:xfrm>
              <a:custGeom>
                <a:avLst/>
                <a:gdLst/>
                <a:ahLst/>
                <a:cxnLst/>
                <a:rect l="l" t="t" r="r" b="b"/>
                <a:pathLst>
                  <a:path w="95250" h="114300" extrusionOk="0">
                    <a:moveTo>
                      <a:pt x="90709" y="105154"/>
                    </a:moveTo>
                    <a:cubicBezTo>
                      <a:pt x="74136" y="104582"/>
                      <a:pt x="57562" y="104296"/>
                      <a:pt x="40989" y="103915"/>
                    </a:cubicBezTo>
                    <a:cubicBezTo>
                      <a:pt x="57753" y="85437"/>
                      <a:pt x="67659" y="60958"/>
                      <a:pt x="66801" y="35716"/>
                    </a:cubicBezTo>
                    <a:cubicBezTo>
                      <a:pt x="66325" y="20286"/>
                      <a:pt x="61563" y="3427"/>
                      <a:pt x="44132" y="474"/>
                    </a:cubicBezTo>
                    <a:cubicBezTo>
                      <a:pt x="26511" y="-2574"/>
                      <a:pt x="12985" y="9618"/>
                      <a:pt x="1936" y="21619"/>
                    </a:cubicBezTo>
                    <a:cubicBezTo>
                      <a:pt x="-4255" y="28382"/>
                      <a:pt x="5842" y="38479"/>
                      <a:pt x="12033" y="31716"/>
                    </a:cubicBezTo>
                    <a:cubicBezTo>
                      <a:pt x="19558" y="23524"/>
                      <a:pt x="29273" y="12190"/>
                      <a:pt x="41751" y="14476"/>
                    </a:cubicBezTo>
                    <a:cubicBezTo>
                      <a:pt x="53848" y="16666"/>
                      <a:pt x="52990" y="34192"/>
                      <a:pt x="52419" y="43527"/>
                    </a:cubicBezTo>
                    <a:cubicBezTo>
                      <a:pt x="50990" y="67149"/>
                      <a:pt x="38798" y="90295"/>
                      <a:pt x="19843" y="104487"/>
                    </a:cubicBezTo>
                    <a:cubicBezTo>
                      <a:pt x="14414" y="108487"/>
                      <a:pt x="15843" y="117727"/>
                      <a:pt x="23463" y="117822"/>
                    </a:cubicBezTo>
                    <a:cubicBezTo>
                      <a:pt x="45846" y="118203"/>
                      <a:pt x="68325" y="118679"/>
                      <a:pt x="90709" y="119441"/>
                    </a:cubicBezTo>
                    <a:cubicBezTo>
                      <a:pt x="99949" y="119727"/>
                      <a:pt x="99853" y="105439"/>
                      <a:pt x="90709" y="1051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9"/>
              <p:cNvSpPr/>
              <p:nvPr/>
            </p:nvSpPr>
            <p:spPr>
              <a:xfrm>
                <a:off x="2537729" y="-838497"/>
                <a:ext cx="95250" cy="133350"/>
              </a:xfrm>
              <a:custGeom>
                <a:avLst/>
                <a:gdLst/>
                <a:ahLst/>
                <a:cxnLst/>
                <a:rect l="l" t="t" r="r" b="b"/>
                <a:pathLst>
                  <a:path w="95250" h="133350" extrusionOk="0">
                    <a:moveTo>
                      <a:pt x="77806" y="6822"/>
                    </a:moveTo>
                    <a:cubicBezTo>
                      <a:pt x="76948" y="-2226"/>
                      <a:pt x="62661" y="-2322"/>
                      <a:pt x="63518" y="6822"/>
                    </a:cubicBezTo>
                    <a:cubicBezTo>
                      <a:pt x="65995" y="32159"/>
                      <a:pt x="69805" y="57305"/>
                      <a:pt x="74662" y="82356"/>
                    </a:cubicBezTo>
                    <a:cubicBezTo>
                      <a:pt x="71519" y="78450"/>
                      <a:pt x="67614" y="75021"/>
                      <a:pt x="63328" y="72069"/>
                    </a:cubicBezTo>
                    <a:cubicBezTo>
                      <a:pt x="64661" y="69878"/>
                      <a:pt x="65042" y="67020"/>
                      <a:pt x="63518" y="64830"/>
                    </a:cubicBezTo>
                    <a:cubicBezTo>
                      <a:pt x="51517" y="47494"/>
                      <a:pt x="25990" y="47589"/>
                      <a:pt x="12083" y="62544"/>
                    </a:cubicBezTo>
                    <a:cubicBezTo>
                      <a:pt x="-2204" y="77784"/>
                      <a:pt x="-3442" y="101310"/>
                      <a:pt x="6368" y="119122"/>
                    </a:cubicBezTo>
                    <a:cubicBezTo>
                      <a:pt x="15798" y="136172"/>
                      <a:pt x="35705" y="147221"/>
                      <a:pt x="55041" y="140934"/>
                    </a:cubicBezTo>
                    <a:cubicBezTo>
                      <a:pt x="67709" y="136839"/>
                      <a:pt x="77996" y="126742"/>
                      <a:pt x="81616" y="114455"/>
                    </a:cubicBezTo>
                    <a:cubicBezTo>
                      <a:pt x="83044" y="120551"/>
                      <a:pt x="84378" y="126647"/>
                      <a:pt x="85997" y="132648"/>
                    </a:cubicBezTo>
                    <a:cubicBezTo>
                      <a:pt x="88283" y="141506"/>
                      <a:pt x="102094" y="137791"/>
                      <a:pt x="99809" y="128838"/>
                    </a:cubicBezTo>
                    <a:cubicBezTo>
                      <a:pt x="89331" y="88833"/>
                      <a:pt x="81901" y="48066"/>
                      <a:pt x="77806" y="6822"/>
                    </a:cubicBezTo>
                    <a:close/>
                    <a:moveTo>
                      <a:pt x="57422" y="124170"/>
                    </a:moveTo>
                    <a:cubicBezTo>
                      <a:pt x="45611" y="131600"/>
                      <a:pt x="32086" y="128552"/>
                      <a:pt x="23037" y="118265"/>
                    </a:cubicBezTo>
                    <a:cubicBezTo>
                      <a:pt x="13988" y="108073"/>
                      <a:pt x="11321" y="92452"/>
                      <a:pt x="17227" y="79974"/>
                    </a:cubicBezTo>
                    <a:cubicBezTo>
                      <a:pt x="19132" y="75879"/>
                      <a:pt x="22084" y="72259"/>
                      <a:pt x="25609" y="69687"/>
                    </a:cubicBezTo>
                    <a:cubicBezTo>
                      <a:pt x="26371" y="71211"/>
                      <a:pt x="27800" y="72545"/>
                      <a:pt x="29990" y="73116"/>
                    </a:cubicBezTo>
                    <a:cubicBezTo>
                      <a:pt x="42659" y="76450"/>
                      <a:pt x="57803" y="82070"/>
                      <a:pt x="65233" y="93595"/>
                    </a:cubicBezTo>
                    <a:cubicBezTo>
                      <a:pt x="72281" y="104549"/>
                      <a:pt x="68281" y="117408"/>
                      <a:pt x="57517" y="1241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9"/>
              <p:cNvSpPr/>
              <p:nvPr/>
            </p:nvSpPr>
            <p:spPr>
              <a:xfrm>
                <a:off x="2676057" y="-826014"/>
                <a:ext cx="47625" cy="133350"/>
              </a:xfrm>
              <a:custGeom>
                <a:avLst/>
                <a:gdLst/>
                <a:ahLst/>
                <a:cxnLst/>
                <a:rect l="l" t="t" r="r" b="b"/>
                <a:pathLst>
                  <a:path w="47625" h="133350" extrusionOk="0">
                    <a:moveTo>
                      <a:pt x="49206" y="120450"/>
                    </a:moveTo>
                    <a:cubicBezTo>
                      <a:pt x="30537" y="110640"/>
                      <a:pt x="16821" y="91875"/>
                      <a:pt x="14630" y="70730"/>
                    </a:cubicBezTo>
                    <a:cubicBezTo>
                      <a:pt x="12439" y="49203"/>
                      <a:pt x="21964" y="26820"/>
                      <a:pt x="39204" y="13770"/>
                    </a:cubicBezTo>
                    <a:cubicBezTo>
                      <a:pt x="46443" y="8246"/>
                      <a:pt x="39299" y="-4137"/>
                      <a:pt x="31965" y="1388"/>
                    </a:cubicBezTo>
                    <a:cubicBezTo>
                      <a:pt x="10820" y="17485"/>
                      <a:pt x="-2325" y="43774"/>
                      <a:pt x="342" y="70730"/>
                    </a:cubicBezTo>
                    <a:cubicBezTo>
                      <a:pt x="2914" y="96828"/>
                      <a:pt x="18725" y="120546"/>
                      <a:pt x="41966" y="132738"/>
                    </a:cubicBezTo>
                    <a:cubicBezTo>
                      <a:pt x="50063" y="137024"/>
                      <a:pt x="57302" y="124641"/>
                      <a:pt x="49206" y="120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9"/>
              <p:cNvSpPr/>
              <p:nvPr/>
            </p:nvSpPr>
            <p:spPr>
              <a:xfrm>
                <a:off x="2734142" y="-786920"/>
                <a:ext cx="76200" cy="85725"/>
              </a:xfrm>
              <a:custGeom>
                <a:avLst/>
                <a:gdLst/>
                <a:ahLst/>
                <a:cxnLst/>
                <a:rect l="l" t="t" r="r" b="b"/>
                <a:pathLst>
                  <a:path w="76200" h="85725" extrusionOk="0">
                    <a:moveTo>
                      <a:pt x="43889" y="45161"/>
                    </a:moveTo>
                    <a:cubicBezTo>
                      <a:pt x="50747" y="33446"/>
                      <a:pt x="58081" y="21920"/>
                      <a:pt x="65796" y="10776"/>
                    </a:cubicBezTo>
                    <a:cubicBezTo>
                      <a:pt x="67987" y="7633"/>
                      <a:pt x="66368" y="2870"/>
                      <a:pt x="63225" y="965"/>
                    </a:cubicBezTo>
                    <a:cubicBezTo>
                      <a:pt x="59701" y="-1130"/>
                      <a:pt x="55700" y="394"/>
                      <a:pt x="53414" y="3537"/>
                    </a:cubicBezTo>
                    <a:cubicBezTo>
                      <a:pt x="46080" y="14015"/>
                      <a:pt x="39222" y="24873"/>
                      <a:pt x="32745" y="35827"/>
                    </a:cubicBezTo>
                    <a:cubicBezTo>
                      <a:pt x="25887" y="30112"/>
                      <a:pt x="19029" y="24397"/>
                      <a:pt x="12171" y="18682"/>
                    </a:cubicBezTo>
                    <a:cubicBezTo>
                      <a:pt x="9218" y="16205"/>
                      <a:pt x="4932" y="15824"/>
                      <a:pt x="2074" y="18682"/>
                    </a:cubicBezTo>
                    <a:cubicBezTo>
                      <a:pt x="-498" y="21254"/>
                      <a:pt x="-879" y="26302"/>
                      <a:pt x="2074" y="28778"/>
                    </a:cubicBezTo>
                    <a:cubicBezTo>
                      <a:pt x="9885" y="35351"/>
                      <a:pt x="17695" y="41828"/>
                      <a:pt x="25601" y="48400"/>
                    </a:cubicBezTo>
                    <a:cubicBezTo>
                      <a:pt x="19886" y="58687"/>
                      <a:pt x="14457" y="69164"/>
                      <a:pt x="9504" y="79832"/>
                    </a:cubicBezTo>
                    <a:cubicBezTo>
                      <a:pt x="7884" y="83357"/>
                      <a:pt x="8551" y="87548"/>
                      <a:pt x="12076" y="89643"/>
                    </a:cubicBezTo>
                    <a:cubicBezTo>
                      <a:pt x="15123" y="91453"/>
                      <a:pt x="20267" y="90596"/>
                      <a:pt x="21886" y="87071"/>
                    </a:cubicBezTo>
                    <a:cubicBezTo>
                      <a:pt x="26458" y="77070"/>
                      <a:pt x="31506" y="67355"/>
                      <a:pt x="36840" y="57734"/>
                    </a:cubicBezTo>
                    <a:cubicBezTo>
                      <a:pt x="47127" y="66307"/>
                      <a:pt x="57319" y="74879"/>
                      <a:pt x="67606" y="83452"/>
                    </a:cubicBezTo>
                    <a:cubicBezTo>
                      <a:pt x="70559" y="85928"/>
                      <a:pt x="74845" y="86309"/>
                      <a:pt x="77703" y="83452"/>
                    </a:cubicBezTo>
                    <a:cubicBezTo>
                      <a:pt x="80274" y="80880"/>
                      <a:pt x="80655" y="75832"/>
                      <a:pt x="77703" y="73355"/>
                    </a:cubicBezTo>
                    <a:cubicBezTo>
                      <a:pt x="66463" y="63926"/>
                      <a:pt x="55128" y="54591"/>
                      <a:pt x="43889" y="45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9"/>
              <p:cNvSpPr/>
              <p:nvPr/>
            </p:nvSpPr>
            <p:spPr>
              <a:xfrm>
                <a:off x="2811432" y="-843437"/>
                <a:ext cx="47625" cy="152400"/>
              </a:xfrm>
              <a:custGeom>
                <a:avLst/>
                <a:gdLst/>
                <a:ahLst/>
                <a:cxnLst/>
                <a:rect l="l" t="t" r="r" b="b"/>
                <a:pathLst>
                  <a:path w="47625" h="152400" extrusionOk="0">
                    <a:moveTo>
                      <a:pt x="12033" y="2237"/>
                    </a:moveTo>
                    <a:cubicBezTo>
                      <a:pt x="5842" y="-4526"/>
                      <a:pt x="-4255" y="5571"/>
                      <a:pt x="1936" y="12333"/>
                    </a:cubicBezTo>
                    <a:cubicBezTo>
                      <a:pt x="35750" y="49100"/>
                      <a:pt x="45656" y="103678"/>
                      <a:pt x="27940" y="150160"/>
                    </a:cubicBezTo>
                    <a:cubicBezTo>
                      <a:pt x="24701" y="158733"/>
                      <a:pt x="38512" y="162447"/>
                      <a:pt x="41751" y="153970"/>
                    </a:cubicBezTo>
                    <a:cubicBezTo>
                      <a:pt x="61277" y="102726"/>
                      <a:pt x="49085" y="42432"/>
                      <a:pt x="12128" y="22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1" name="Google Shape;881;p9"/>
            <p:cNvGrpSpPr/>
            <p:nvPr/>
          </p:nvGrpSpPr>
          <p:grpSpPr>
            <a:xfrm>
              <a:off x="7237862" y="106954"/>
              <a:ext cx="1149723" cy="428591"/>
              <a:chOff x="3634100" y="-2020492"/>
              <a:chExt cx="956031" cy="356387"/>
            </a:xfrm>
          </p:grpSpPr>
          <p:sp>
            <p:nvSpPr>
              <p:cNvPr id="882" name="Google Shape;882;p9"/>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9"/>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9"/>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9"/>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9"/>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9"/>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9"/>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9"/>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9"/>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9"/>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9"/>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9"/>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9"/>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9"/>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9"/>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9"/>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9"/>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9"/>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9"/>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9"/>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9"/>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9"/>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9"/>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9"/>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9"/>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7" name="Google Shape;907;p9"/>
            <p:cNvGrpSpPr/>
            <p:nvPr/>
          </p:nvGrpSpPr>
          <p:grpSpPr>
            <a:xfrm>
              <a:off x="353041" y="194081"/>
              <a:ext cx="1420702" cy="182039"/>
              <a:chOff x="-3765221" y="6114106"/>
              <a:chExt cx="1420702" cy="182039"/>
            </a:xfrm>
          </p:grpSpPr>
          <p:sp>
            <p:nvSpPr>
              <p:cNvPr id="908" name="Google Shape;908;p9"/>
              <p:cNvSpPr/>
              <p:nvPr/>
            </p:nvSpPr>
            <p:spPr>
              <a:xfrm>
                <a:off x="-3765221" y="6155583"/>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9"/>
              <p:cNvSpPr/>
              <p:nvPr/>
            </p:nvSpPr>
            <p:spPr>
              <a:xfrm>
                <a:off x="-3631485" y="6132537"/>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9"/>
              <p:cNvSpPr/>
              <p:nvPr/>
            </p:nvSpPr>
            <p:spPr>
              <a:xfrm>
                <a:off x="-3541283" y="6210739"/>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9"/>
              <p:cNvSpPr/>
              <p:nvPr/>
            </p:nvSpPr>
            <p:spPr>
              <a:xfrm>
                <a:off x="-3429210" y="614822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9"/>
              <p:cNvSpPr/>
              <p:nvPr/>
            </p:nvSpPr>
            <p:spPr>
              <a:xfrm>
                <a:off x="-3294544" y="6145243"/>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9"/>
              <p:cNvSpPr/>
              <p:nvPr/>
            </p:nvSpPr>
            <p:spPr>
              <a:xfrm>
                <a:off x="-3138933" y="6201169"/>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9"/>
              <p:cNvSpPr/>
              <p:nvPr/>
            </p:nvSpPr>
            <p:spPr>
              <a:xfrm>
                <a:off x="-3003192" y="616769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9"/>
              <p:cNvSpPr/>
              <p:nvPr/>
            </p:nvSpPr>
            <p:spPr>
              <a:xfrm>
                <a:off x="-2850191" y="6153518"/>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9"/>
              <p:cNvSpPr/>
              <p:nvPr/>
            </p:nvSpPr>
            <p:spPr>
              <a:xfrm>
                <a:off x="-2744602" y="621042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9"/>
              <p:cNvSpPr/>
              <p:nvPr/>
            </p:nvSpPr>
            <p:spPr>
              <a:xfrm>
                <a:off x="-2638654" y="6128271"/>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9"/>
              <p:cNvSpPr/>
              <p:nvPr/>
            </p:nvSpPr>
            <p:spPr>
              <a:xfrm>
                <a:off x="-2567672" y="61563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9"/>
              <p:cNvSpPr/>
              <p:nvPr/>
            </p:nvSpPr>
            <p:spPr>
              <a:xfrm>
                <a:off x="-2459045" y="6130748"/>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9"/>
              <p:cNvSpPr/>
              <p:nvPr/>
            </p:nvSpPr>
            <p:spPr>
              <a:xfrm>
                <a:off x="-2392144" y="6114106"/>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1"/>
        <p:cNvGrpSpPr/>
        <p:nvPr/>
      </p:nvGrpSpPr>
      <p:grpSpPr>
        <a:xfrm>
          <a:off x="0" y="0"/>
          <a:ext cx="0" cy="0"/>
          <a:chOff x="0" y="0"/>
          <a:chExt cx="0" cy="0"/>
        </a:xfrm>
      </p:grpSpPr>
      <p:sp>
        <p:nvSpPr>
          <p:cNvPr id="922" name="Google Shape;922;p10"/>
          <p:cNvSpPr>
            <a:spLocks noGrp="1"/>
          </p:cNvSpPr>
          <p:nvPr>
            <p:ph type="pic" idx="2"/>
          </p:nvPr>
        </p:nvSpPr>
        <p:spPr>
          <a:xfrm>
            <a:off x="-25" y="-13725"/>
            <a:ext cx="9144000" cy="5157300"/>
          </a:xfrm>
          <a:prstGeom prst="rect">
            <a:avLst/>
          </a:prstGeom>
          <a:noFill/>
          <a:ln>
            <a:noFill/>
          </a:ln>
        </p:spPr>
      </p:sp>
      <p:sp>
        <p:nvSpPr>
          <p:cNvPr id="923" name="Google Shape;923;p10"/>
          <p:cNvSpPr txBox="1">
            <a:spLocks noGrp="1"/>
          </p:cNvSpPr>
          <p:nvPr>
            <p:ph type="title"/>
          </p:nvPr>
        </p:nvSpPr>
        <p:spPr>
          <a:xfrm>
            <a:off x="720000" y="4096100"/>
            <a:ext cx="7704000" cy="5079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3200"/>
              <a:buNone/>
              <a:defRPr sz="21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1pPr>
            <a:lvl2pPr lvl="1"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2pPr>
            <a:lvl3pPr lvl="2"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3pPr>
            <a:lvl4pPr lvl="3"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4pPr>
            <a:lvl5pPr lvl="4"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5pPr>
            <a:lvl6pPr lvl="5"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6pPr>
            <a:lvl7pPr lvl="6"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7pPr>
            <a:lvl8pPr lvl="7"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8pPr>
            <a:lvl9pPr lvl="8" algn="ctr" rtl="0">
              <a:spcBef>
                <a:spcPts val="0"/>
              </a:spcBef>
              <a:spcAft>
                <a:spcPts val="0"/>
              </a:spcAft>
              <a:buClr>
                <a:schemeClr val="dk1"/>
              </a:buClr>
              <a:buSzPts val="3200"/>
              <a:buFont typeface="Tilt Warp"/>
              <a:buNone/>
              <a:defRPr sz="3200">
                <a:solidFill>
                  <a:schemeClr val="dk1"/>
                </a:solidFill>
                <a:latin typeface="Tilt Warp"/>
                <a:ea typeface="Tilt Warp"/>
                <a:cs typeface="Tilt Warp"/>
                <a:sym typeface="Tilt Warp"/>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275"/>
        <p:cNvGrpSpPr/>
        <p:nvPr/>
      </p:nvGrpSpPr>
      <p:grpSpPr>
        <a:xfrm>
          <a:off x="0" y="0"/>
          <a:ext cx="0" cy="0"/>
          <a:chOff x="0" y="0"/>
          <a:chExt cx="0" cy="0"/>
        </a:xfrm>
      </p:grpSpPr>
      <p:sp>
        <p:nvSpPr>
          <p:cNvPr id="2276" name="Google Shape;2276;p2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277" name="Google Shape;2277;p2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langleyhistory.org/data/historycurrent.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pacea.net/images/langley-afb-map.png"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historypreservation.com/products-page/brands/buzz-rickson-langley-air-force-base-sweatpant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ikiasking.com/wp-content/uploads/2024/02/15451-how-did-the-writers-of-the-office-come-up-with-michael-scott-s-character-768x432.jpe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www.thisdayinaviation.com/2-december-1937/f2a_in_langley_wind_tunnel_193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hpmuseum.org/big/friden.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gettyimages.com/detail/news-photo/technician-at-work-in-a-univac-computer-room-circa-1955-news-photo/51162785"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columbia.edu/cu/computinghistory/hh/"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ids.si.edu/ids/deliveryService?id=SIA-79-1095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hyperlink" Target="https://www.ibm.com/history/log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ub.fnwi.uva.nl/computermuseum/604.html"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i0.wp.com/www.technologizer.com/wp-content/uploads/2010/08/ibm-gettinganswers.jpg?resize=560%2C77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hyperlink" Target="https://ub.fnwi.uva.nl/computermuseum/604.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ub.fnwi.uva.nl/computermuseum/604.html#clo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hyperlink" Target="https://i.cbc.ca/1.3843676.1478715666!/fileImage/httpImage/image.jpg_gen/derivatives/original_780/hidden-figures-margot-lee-shetterly.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imgflip.com/memegenerato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alumnius.net/univer_photos/19580.jpg" TargetMode="Externa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7.jpg"/><Relationship Id="rId4" Type="http://schemas.openxmlformats.org/officeDocument/2006/relationships/hyperlink" Target="https://foursquare.com/v/langley-afb-officers-club/4df3e50818a88611c6be4fc9?openPhotoId=507865e1e4b0753d58ef4eeb"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ub.fnwi.uva.nl/computermuseum/604.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hyperlink" Target="http://bit.ly/30B07Gq" TargetMode="External"/><Relationship Id="rId5" Type="http://schemas.openxmlformats.org/officeDocument/2006/relationships/hyperlink" Target="http://bit.ly/33VAFh3" TargetMode="External"/><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hyperlink" Target="https://fonts.google.com/specimen/Tilt+Warp"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hyperlink" Target="https://fonts.google.com/specimen/Hi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www.pugetsound.edu/sites/default/files/styles/wysiwyg_300w/public/2021-06/ReedCollege_Logo.png?itok=nte8Z0S1" TargetMode="External"/><Relationship Id="rId5" Type="http://schemas.openxmlformats.org/officeDocument/2006/relationships/hyperlink" Target="https://www.thoughtco.com/thmb/v4JoyTyvjI22VfwE8aO6FgvkqVM=/2048x1365/filters:fill(auto,1)/36671911742_39c99900ab_k-a45cd53de5b243eb8e03ae919b0f08d2.jpg"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1.bp.blogspot.com/-OXfY-FFI5ts/XugexKLwstI/AAAAAAAAnBc/S8yDHS4UmmE98_GAyfPjqkot0grxeBy1ACK4BGAsYHg/s3544/johnsonAFBmaingate2.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seeklogo.com/images/S/sophia-university-logo-BED5224532-seeklogo.com.png" TargetMode="External"/><Relationship Id="rId5" Type="http://schemas.openxmlformats.org/officeDocument/2006/relationships/hyperlink" Target="https://www.oldtokyo.com/wp-content/uploads/2017/07/scan0015.jpg"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digitalcommons.hollins.edu/finding_aids/1004/preview.jpg" TargetMode="Externa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nasa.gov/stem-content/naca-histo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26"/>
          <p:cNvSpPr txBox="1">
            <a:spLocks noGrp="1"/>
          </p:cNvSpPr>
          <p:nvPr>
            <p:ph type="ctrTitle"/>
          </p:nvPr>
        </p:nvSpPr>
        <p:spPr>
          <a:xfrm>
            <a:off x="927965" y="963213"/>
            <a:ext cx="7288070" cy="190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Girls Can Do Math</a:t>
            </a:r>
            <a:br>
              <a:rPr lang="en" dirty="0"/>
            </a:br>
            <a:r>
              <a:rPr lang="en" sz="2000" dirty="0"/>
              <a:t>One woman’s story of how her love for math led her to computer programming … 70 years ago</a:t>
            </a:r>
            <a:endParaRPr dirty="0"/>
          </a:p>
        </p:txBody>
      </p:sp>
      <p:sp>
        <p:nvSpPr>
          <p:cNvPr id="2286" name="Google Shape;2286;p26"/>
          <p:cNvSpPr txBox="1">
            <a:spLocks noGrp="1"/>
          </p:cNvSpPr>
          <p:nvPr>
            <p:ph type="subTitle" idx="1"/>
          </p:nvPr>
        </p:nvSpPr>
        <p:spPr>
          <a:xfrm>
            <a:off x="2024550" y="3276875"/>
            <a:ext cx="50949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 presentation to the Farmington H</a:t>
            </a:r>
            <a:r>
              <a:rPr lang="en-US" dirty="0" err="1"/>
              <a:t>istorical</a:t>
            </a:r>
            <a:r>
              <a:rPr lang="en" dirty="0"/>
              <a:t> Society</a:t>
            </a:r>
            <a:endParaRPr dirty="0"/>
          </a:p>
          <a:p>
            <a:pPr marL="0" lvl="0" indent="0" algn="ctr" rtl="0">
              <a:spcBef>
                <a:spcPts val="0"/>
              </a:spcBef>
              <a:spcAft>
                <a:spcPts val="0"/>
              </a:spcAft>
              <a:buNone/>
            </a:pPr>
            <a:r>
              <a:rPr lang="en" dirty="0"/>
              <a:t>By Patricia Overall</a:t>
            </a:r>
            <a:endParaRPr dirty="0"/>
          </a:p>
          <a:p>
            <a:pPr marL="0" lvl="0" indent="0" algn="ctr" rtl="0">
              <a:spcBef>
                <a:spcPts val="0"/>
              </a:spcBef>
              <a:spcAft>
                <a:spcPts val="0"/>
              </a:spcAft>
              <a:buNone/>
            </a:pPr>
            <a:r>
              <a:rPr lang="en" dirty="0"/>
              <a:t>Monday, October 26, 2025</a:t>
            </a:r>
            <a:endParaRPr dirty="0"/>
          </a:p>
        </p:txBody>
      </p:sp>
      <p:grpSp>
        <p:nvGrpSpPr>
          <p:cNvPr id="2287" name="Google Shape;2287;p26"/>
          <p:cNvGrpSpPr/>
          <p:nvPr/>
        </p:nvGrpSpPr>
        <p:grpSpPr>
          <a:xfrm>
            <a:off x="133718" y="2174883"/>
            <a:ext cx="1600161" cy="2861680"/>
            <a:chOff x="133718" y="2174883"/>
            <a:chExt cx="1600161" cy="2861680"/>
          </a:xfrm>
        </p:grpSpPr>
        <p:grpSp>
          <p:nvGrpSpPr>
            <p:cNvPr id="2288" name="Google Shape;2288;p26"/>
            <p:cNvGrpSpPr/>
            <p:nvPr/>
          </p:nvGrpSpPr>
          <p:grpSpPr>
            <a:xfrm>
              <a:off x="235212" y="2174883"/>
              <a:ext cx="956031" cy="356387"/>
              <a:chOff x="3634100" y="-2020492"/>
              <a:chExt cx="956031" cy="356387"/>
            </a:xfrm>
          </p:grpSpPr>
          <p:sp>
            <p:nvSpPr>
              <p:cNvPr id="2289" name="Google Shape;2289;p26"/>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26"/>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26"/>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26"/>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26"/>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26"/>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26"/>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26"/>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7" name="Google Shape;2297;p26"/>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8" name="Google Shape;2298;p26"/>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9" name="Google Shape;2299;p26"/>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0" name="Google Shape;2300;p26"/>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1" name="Google Shape;2301;p26"/>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2" name="Google Shape;2302;p26"/>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3" name="Google Shape;2303;p26"/>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26"/>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26"/>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26"/>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26"/>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26"/>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26"/>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26"/>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26"/>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26"/>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26"/>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14" name="Google Shape;2314;p26"/>
            <p:cNvGrpSpPr/>
            <p:nvPr/>
          </p:nvGrpSpPr>
          <p:grpSpPr>
            <a:xfrm>
              <a:off x="133718" y="4039352"/>
              <a:ext cx="1600161" cy="997211"/>
              <a:chOff x="133718" y="4039352"/>
              <a:chExt cx="1600161" cy="997211"/>
            </a:xfrm>
          </p:grpSpPr>
          <p:grpSp>
            <p:nvGrpSpPr>
              <p:cNvPr id="2315" name="Google Shape;2315;p26"/>
              <p:cNvGrpSpPr/>
              <p:nvPr/>
            </p:nvGrpSpPr>
            <p:grpSpPr>
              <a:xfrm>
                <a:off x="133718" y="4039352"/>
                <a:ext cx="1600161" cy="997211"/>
                <a:chOff x="286124" y="3828285"/>
                <a:chExt cx="1817125" cy="1132422"/>
              </a:xfrm>
            </p:grpSpPr>
            <p:sp>
              <p:nvSpPr>
                <p:cNvPr id="2316" name="Google Shape;2316;p26"/>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26"/>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26"/>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26"/>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0" name="Google Shape;2320;p26"/>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1" name="Google Shape;2321;p26"/>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26"/>
                <p:cNvSpPr/>
                <p:nvPr/>
              </p:nvSpPr>
              <p:spPr>
                <a:xfrm>
                  <a:off x="526589" y="4608244"/>
                  <a:ext cx="86677" cy="105251"/>
                </a:xfrm>
                <a:custGeom>
                  <a:avLst/>
                  <a:gdLst/>
                  <a:ahLst/>
                  <a:cxnLst/>
                  <a:rect l="l" t="t" r="r" b="b"/>
                  <a:pathLst>
                    <a:path w="133350" h="161925" extrusionOk="0">
                      <a:moveTo>
                        <a:pt x="136296" y="154702"/>
                      </a:moveTo>
                      <a:cubicBezTo>
                        <a:pt x="125723" y="129651"/>
                        <a:pt x="118389" y="103552"/>
                        <a:pt x="114007" y="76977"/>
                      </a:cubicBezTo>
                      <a:cubicBezTo>
                        <a:pt x="117817" y="53356"/>
                        <a:pt x="113436" y="27543"/>
                        <a:pt x="109530" y="5159"/>
                      </a:cubicBezTo>
                      <a:cubicBezTo>
                        <a:pt x="108102" y="-3128"/>
                        <a:pt x="95814" y="-651"/>
                        <a:pt x="95529" y="7064"/>
                      </a:cubicBezTo>
                      <a:cubicBezTo>
                        <a:pt x="95148" y="14875"/>
                        <a:pt x="95148" y="22685"/>
                        <a:pt x="95338" y="30400"/>
                      </a:cubicBezTo>
                      <a:cubicBezTo>
                        <a:pt x="84765" y="11350"/>
                        <a:pt x="60572" y="4016"/>
                        <a:pt x="39807" y="10493"/>
                      </a:cubicBezTo>
                      <a:cubicBezTo>
                        <a:pt x="13709" y="18685"/>
                        <a:pt x="1136" y="46402"/>
                        <a:pt x="88" y="72025"/>
                      </a:cubicBezTo>
                      <a:cubicBezTo>
                        <a:pt x="-1055" y="98504"/>
                        <a:pt x="8756" y="131746"/>
                        <a:pt x="38284" y="137557"/>
                      </a:cubicBezTo>
                      <a:cubicBezTo>
                        <a:pt x="61620" y="142128"/>
                        <a:pt x="86480" y="129936"/>
                        <a:pt x="100386" y="111268"/>
                      </a:cubicBezTo>
                      <a:cubicBezTo>
                        <a:pt x="102101" y="108982"/>
                        <a:pt x="103530" y="106600"/>
                        <a:pt x="104863" y="104219"/>
                      </a:cubicBezTo>
                      <a:cubicBezTo>
                        <a:pt x="109245" y="122698"/>
                        <a:pt x="115150" y="140890"/>
                        <a:pt x="122580" y="158511"/>
                      </a:cubicBezTo>
                      <a:cubicBezTo>
                        <a:pt x="126104" y="166893"/>
                        <a:pt x="139915" y="163179"/>
                        <a:pt x="136391" y="154702"/>
                      </a:cubicBezTo>
                      <a:close/>
                      <a:moveTo>
                        <a:pt x="96862" y="86312"/>
                      </a:moveTo>
                      <a:cubicBezTo>
                        <a:pt x="90766" y="105552"/>
                        <a:pt x="74859" y="120507"/>
                        <a:pt x="54571" y="123745"/>
                      </a:cubicBezTo>
                      <a:cubicBezTo>
                        <a:pt x="5422" y="131556"/>
                        <a:pt x="3993" y="50974"/>
                        <a:pt x="34188" y="28876"/>
                      </a:cubicBezTo>
                      <a:cubicBezTo>
                        <a:pt x="49047" y="18018"/>
                        <a:pt x="77050" y="20113"/>
                        <a:pt x="84194" y="39259"/>
                      </a:cubicBezTo>
                      <a:cubicBezTo>
                        <a:pt x="86194" y="44593"/>
                        <a:pt x="92290" y="45164"/>
                        <a:pt x="95814" y="42687"/>
                      </a:cubicBezTo>
                      <a:cubicBezTo>
                        <a:pt x="96481" y="53832"/>
                        <a:pt x="97720" y="64881"/>
                        <a:pt x="99339" y="75930"/>
                      </a:cubicBezTo>
                      <a:cubicBezTo>
                        <a:pt x="98672" y="79359"/>
                        <a:pt x="97910" y="82788"/>
                        <a:pt x="96767" y="86122"/>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26"/>
                <p:cNvSpPr/>
                <p:nvPr/>
              </p:nvSpPr>
              <p:spPr>
                <a:xfrm>
                  <a:off x="1731586" y="4729422"/>
                  <a:ext cx="99060" cy="105251"/>
                </a:xfrm>
                <a:custGeom>
                  <a:avLst/>
                  <a:gdLst/>
                  <a:ahLst/>
                  <a:cxnLst/>
                  <a:rect l="l" t="t" r="r" b="b"/>
                  <a:pathLst>
                    <a:path w="152400" h="161925" extrusionOk="0">
                      <a:moveTo>
                        <a:pt x="136108" y="63943"/>
                      </a:moveTo>
                      <a:cubicBezTo>
                        <a:pt x="117534" y="52799"/>
                        <a:pt x="94674" y="51656"/>
                        <a:pt x="74957" y="60133"/>
                      </a:cubicBezTo>
                      <a:cubicBezTo>
                        <a:pt x="55240" y="68611"/>
                        <a:pt x="40095" y="84327"/>
                        <a:pt x="28189" y="102043"/>
                      </a:cubicBezTo>
                      <a:cubicBezTo>
                        <a:pt x="23427" y="69754"/>
                        <a:pt x="18664" y="37464"/>
                        <a:pt x="13902" y="5174"/>
                      </a:cubicBezTo>
                      <a:cubicBezTo>
                        <a:pt x="12568" y="-3875"/>
                        <a:pt x="-1243" y="-65"/>
                        <a:pt x="91" y="8984"/>
                      </a:cubicBezTo>
                      <a:cubicBezTo>
                        <a:pt x="5806" y="47560"/>
                        <a:pt x="11520" y="86041"/>
                        <a:pt x="17140" y="124618"/>
                      </a:cubicBezTo>
                      <a:cubicBezTo>
                        <a:pt x="18093" y="130809"/>
                        <a:pt x="27427" y="131380"/>
                        <a:pt x="30190" y="126332"/>
                      </a:cubicBezTo>
                      <a:cubicBezTo>
                        <a:pt x="47430" y="94519"/>
                        <a:pt x="79148" y="57657"/>
                        <a:pt x="119534" y="71849"/>
                      </a:cubicBezTo>
                      <a:cubicBezTo>
                        <a:pt x="135060" y="77278"/>
                        <a:pt x="148300" y="90804"/>
                        <a:pt x="146776" y="108139"/>
                      </a:cubicBezTo>
                      <a:cubicBezTo>
                        <a:pt x="145061" y="127380"/>
                        <a:pt x="126963" y="141953"/>
                        <a:pt x="109533" y="146906"/>
                      </a:cubicBezTo>
                      <a:cubicBezTo>
                        <a:pt x="82672" y="154526"/>
                        <a:pt x="53907" y="143953"/>
                        <a:pt x="28666" y="135286"/>
                      </a:cubicBezTo>
                      <a:cubicBezTo>
                        <a:pt x="19998" y="132238"/>
                        <a:pt x="16188" y="146049"/>
                        <a:pt x="24856" y="149097"/>
                      </a:cubicBezTo>
                      <a:cubicBezTo>
                        <a:pt x="52097" y="158527"/>
                        <a:pt x="82196" y="168528"/>
                        <a:pt x="111247" y="161289"/>
                      </a:cubicBezTo>
                      <a:cubicBezTo>
                        <a:pt x="132869" y="155955"/>
                        <a:pt x="153919" y="139286"/>
                        <a:pt x="159634" y="117093"/>
                      </a:cubicBezTo>
                      <a:cubicBezTo>
                        <a:pt x="165159" y="95662"/>
                        <a:pt x="154491" y="75087"/>
                        <a:pt x="136012" y="6394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26"/>
                <p:cNvSpPr/>
                <p:nvPr/>
              </p:nvSpPr>
              <p:spPr>
                <a:xfrm>
                  <a:off x="681336" y="3852647"/>
                  <a:ext cx="74295" cy="74295"/>
                </a:xfrm>
                <a:custGeom>
                  <a:avLst/>
                  <a:gdLst/>
                  <a:ahLst/>
                  <a:cxnLst/>
                  <a:rect l="l" t="t" r="r" b="b"/>
                  <a:pathLst>
                    <a:path w="114300" h="114300" extrusionOk="0">
                      <a:moveTo>
                        <a:pt x="79872" y="7852"/>
                      </a:moveTo>
                      <a:cubicBezTo>
                        <a:pt x="49869" y="-14342"/>
                        <a:pt x="11864" y="14519"/>
                        <a:pt x="2434" y="44618"/>
                      </a:cubicBezTo>
                      <a:cubicBezTo>
                        <a:pt x="-9282" y="81861"/>
                        <a:pt x="23294" y="112912"/>
                        <a:pt x="57393" y="119866"/>
                      </a:cubicBezTo>
                      <a:cubicBezTo>
                        <a:pt x="78253" y="124057"/>
                        <a:pt x="99875" y="121580"/>
                        <a:pt x="119211" y="112817"/>
                      </a:cubicBezTo>
                      <a:cubicBezTo>
                        <a:pt x="127593" y="109007"/>
                        <a:pt x="120354" y="96720"/>
                        <a:pt x="111972" y="100435"/>
                      </a:cubicBezTo>
                      <a:cubicBezTo>
                        <a:pt x="86159" y="112150"/>
                        <a:pt x="50440" y="110436"/>
                        <a:pt x="28914" y="90529"/>
                      </a:cubicBezTo>
                      <a:cubicBezTo>
                        <a:pt x="19198" y="81480"/>
                        <a:pt x="12626" y="68907"/>
                        <a:pt x="14531" y="55381"/>
                      </a:cubicBezTo>
                      <a:cubicBezTo>
                        <a:pt x="16436" y="41856"/>
                        <a:pt x="24342" y="30331"/>
                        <a:pt x="34629" y="22615"/>
                      </a:cubicBezTo>
                      <a:cubicBezTo>
                        <a:pt x="46154" y="13948"/>
                        <a:pt x="60537" y="11281"/>
                        <a:pt x="72633" y="20234"/>
                      </a:cubicBezTo>
                      <a:cubicBezTo>
                        <a:pt x="80063" y="25663"/>
                        <a:pt x="87207" y="13281"/>
                        <a:pt x="79872" y="7852"/>
                      </a:cubicBezTo>
                      <a:lnTo>
                        <a:pt x="79872" y="785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26"/>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26" name="Google Shape;2326;p26"/>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489" name="Google Shape;2489;p35"/>
          <p:cNvGrpSpPr/>
          <p:nvPr/>
        </p:nvGrpSpPr>
        <p:grpSpPr>
          <a:xfrm>
            <a:off x="7467010" y="162615"/>
            <a:ext cx="1600093" cy="3251068"/>
            <a:chOff x="7467010" y="162615"/>
            <a:chExt cx="1600093" cy="3251068"/>
          </a:xfrm>
        </p:grpSpPr>
        <p:grpSp>
          <p:nvGrpSpPr>
            <p:cNvPr id="2490" name="Google Shape;2490;p35"/>
            <p:cNvGrpSpPr/>
            <p:nvPr/>
          </p:nvGrpSpPr>
          <p:grpSpPr>
            <a:xfrm>
              <a:off x="7467010" y="162615"/>
              <a:ext cx="1600093" cy="2028796"/>
              <a:chOff x="15913394" y="-5782523"/>
              <a:chExt cx="1315974" cy="1668555"/>
            </a:xfrm>
          </p:grpSpPr>
          <p:sp>
            <p:nvSpPr>
              <p:cNvPr id="2491" name="Google Shape;2491;p35"/>
              <p:cNvSpPr/>
              <p:nvPr/>
            </p:nvSpPr>
            <p:spPr>
              <a:xfrm>
                <a:off x="16294619" y="-5782523"/>
                <a:ext cx="47625" cy="85725"/>
              </a:xfrm>
              <a:custGeom>
                <a:avLst/>
                <a:gdLst/>
                <a:ahLst/>
                <a:cxnLst/>
                <a:rect l="l" t="t" r="r" b="b"/>
                <a:pathLst>
                  <a:path w="47625" h="85725" extrusionOk="0">
                    <a:moveTo>
                      <a:pt x="46733" y="1585"/>
                    </a:moveTo>
                    <a:cubicBezTo>
                      <a:pt x="44352" y="537"/>
                      <a:pt x="41494" y="1585"/>
                      <a:pt x="40447" y="4061"/>
                    </a:cubicBezTo>
                    <a:cubicBezTo>
                      <a:pt x="35779" y="14729"/>
                      <a:pt x="31874" y="24540"/>
                      <a:pt x="28445" y="33874"/>
                    </a:cubicBezTo>
                    <a:cubicBezTo>
                      <a:pt x="27493" y="32255"/>
                      <a:pt x="26445" y="30636"/>
                      <a:pt x="25397" y="29207"/>
                    </a:cubicBezTo>
                    <a:cubicBezTo>
                      <a:pt x="21206" y="23492"/>
                      <a:pt x="15682" y="14539"/>
                      <a:pt x="8919" y="2442"/>
                    </a:cubicBezTo>
                    <a:cubicBezTo>
                      <a:pt x="7585" y="156"/>
                      <a:pt x="4728" y="-701"/>
                      <a:pt x="2442" y="632"/>
                    </a:cubicBezTo>
                    <a:cubicBezTo>
                      <a:pt x="156" y="1966"/>
                      <a:pt x="-701" y="4823"/>
                      <a:pt x="632" y="7109"/>
                    </a:cubicBezTo>
                    <a:cubicBezTo>
                      <a:pt x="7585" y="19492"/>
                      <a:pt x="13396" y="28826"/>
                      <a:pt x="17682" y="34732"/>
                    </a:cubicBezTo>
                    <a:cubicBezTo>
                      <a:pt x="19968" y="37970"/>
                      <a:pt x="22159" y="41685"/>
                      <a:pt x="24350" y="45685"/>
                    </a:cubicBezTo>
                    <a:cubicBezTo>
                      <a:pt x="24350" y="45971"/>
                      <a:pt x="24159" y="46352"/>
                      <a:pt x="24064" y="46638"/>
                    </a:cubicBezTo>
                    <a:cubicBezTo>
                      <a:pt x="22635" y="50638"/>
                      <a:pt x="17206" y="61783"/>
                      <a:pt x="8062" y="79690"/>
                    </a:cubicBezTo>
                    <a:cubicBezTo>
                      <a:pt x="6823" y="82071"/>
                      <a:pt x="7776" y="84928"/>
                      <a:pt x="10157" y="86071"/>
                    </a:cubicBezTo>
                    <a:cubicBezTo>
                      <a:pt x="10824" y="86452"/>
                      <a:pt x="11586" y="86548"/>
                      <a:pt x="12348" y="86548"/>
                    </a:cubicBezTo>
                    <a:cubicBezTo>
                      <a:pt x="14062" y="86548"/>
                      <a:pt x="15777" y="85595"/>
                      <a:pt x="16634" y="83976"/>
                    </a:cubicBezTo>
                    <a:cubicBezTo>
                      <a:pt x="26064" y="65402"/>
                      <a:pt x="31493" y="54258"/>
                      <a:pt x="33112" y="49591"/>
                    </a:cubicBezTo>
                    <a:cubicBezTo>
                      <a:pt x="33493" y="48448"/>
                      <a:pt x="33779" y="47209"/>
                      <a:pt x="33970" y="46447"/>
                    </a:cubicBezTo>
                    <a:cubicBezTo>
                      <a:pt x="37780" y="35017"/>
                      <a:pt x="42923" y="22063"/>
                      <a:pt x="49210" y="7776"/>
                    </a:cubicBezTo>
                    <a:cubicBezTo>
                      <a:pt x="50258" y="5395"/>
                      <a:pt x="49210" y="2537"/>
                      <a:pt x="46733" y="1489"/>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2" name="Google Shape;2492;p35"/>
              <p:cNvSpPr/>
              <p:nvPr/>
            </p:nvSpPr>
            <p:spPr>
              <a:xfrm>
                <a:off x="16493336" y="-4542593"/>
                <a:ext cx="47625" cy="85725"/>
              </a:xfrm>
              <a:custGeom>
                <a:avLst/>
                <a:gdLst/>
                <a:ahLst/>
                <a:cxnLst/>
                <a:rect l="l" t="t" r="r" b="b"/>
                <a:pathLst>
                  <a:path w="47625" h="85725" extrusionOk="0">
                    <a:moveTo>
                      <a:pt x="51756" y="53340"/>
                    </a:moveTo>
                    <a:cubicBezTo>
                      <a:pt x="46327" y="44291"/>
                      <a:pt x="38040" y="39433"/>
                      <a:pt x="27944" y="39433"/>
                    </a:cubicBezTo>
                    <a:cubicBezTo>
                      <a:pt x="23277" y="39433"/>
                      <a:pt x="19276" y="40767"/>
                      <a:pt x="15942" y="43434"/>
                    </a:cubicBezTo>
                    <a:cubicBezTo>
                      <a:pt x="16705" y="31813"/>
                      <a:pt x="17085" y="18859"/>
                      <a:pt x="17085" y="4763"/>
                    </a:cubicBezTo>
                    <a:cubicBezTo>
                      <a:pt x="17085" y="2096"/>
                      <a:pt x="14990" y="0"/>
                      <a:pt x="12323" y="0"/>
                    </a:cubicBezTo>
                    <a:cubicBezTo>
                      <a:pt x="9656" y="0"/>
                      <a:pt x="7560" y="2096"/>
                      <a:pt x="7560" y="4763"/>
                    </a:cubicBezTo>
                    <a:cubicBezTo>
                      <a:pt x="7560" y="36195"/>
                      <a:pt x="5655" y="61341"/>
                      <a:pt x="1941" y="79534"/>
                    </a:cubicBezTo>
                    <a:lnTo>
                      <a:pt x="226" y="85154"/>
                    </a:lnTo>
                    <a:cubicBezTo>
                      <a:pt x="-250" y="86582"/>
                      <a:pt x="36" y="88106"/>
                      <a:pt x="988" y="89345"/>
                    </a:cubicBezTo>
                    <a:cubicBezTo>
                      <a:pt x="1846" y="90583"/>
                      <a:pt x="3274" y="91250"/>
                      <a:pt x="4798" y="91250"/>
                    </a:cubicBezTo>
                    <a:lnTo>
                      <a:pt x="31468" y="91250"/>
                    </a:lnTo>
                    <a:cubicBezTo>
                      <a:pt x="31944" y="91250"/>
                      <a:pt x="32421" y="91250"/>
                      <a:pt x="32897" y="91059"/>
                    </a:cubicBezTo>
                    <a:cubicBezTo>
                      <a:pt x="39660" y="88963"/>
                      <a:pt x="45470" y="85916"/>
                      <a:pt x="50518" y="81725"/>
                    </a:cubicBezTo>
                    <a:cubicBezTo>
                      <a:pt x="54614" y="77629"/>
                      <a:pt x="56519" y="73914"/>
                      <a:pt x="56519" y="70199"/>
                    </a:cubicBezTo>
                    <a:cubicBezTo>
                      <a:pt x="56519" y="64770"/>
                      <a:pt x="54995" y="59150"/>
                      <a:pt x="51756" y="53245"/>
                    </a:cubicBezTo>
                    <a:close/>
                    <a:moveTo>
                      <a:pt x="44041" y="74676"/>
                    </a:moveTo>
                    <a:cubicBezTo>
                      <a:pt x="40422" y="77629"/>
                      <a:pt x="35945" y="80010"/>
                      <a:pt x="30706" y="81725"/>
                    </a:cubicBezTo>
                    <a:lnTo>
                      <a:pt x="12894" y="81725"/>
                    </a:lnTo>
                    <a:cubicBezTo>
                      <a:pt x="12894" y="81725"/>
                      <a:pt x="12894" y="81153"/>
                      <a:pt x="12990" y="80963"/>
                    </a:cubicBezTo>
                    <a:cubicBezTo>
                      <a:pt x="14038" y="59722"/>
                      <a:pt x="18990" y="48958"/>
                      <a:pt x="27944" y="48958"/>
                    </a:cubicBezTo>
                    <a:cubicBezTo>
                      <a:pt x="34802" y="48958"/>
                      <a:pt x="39755" y="51911"/>
                      <a:pt x="43470" y="58007"/>
                    </a:cubicBezTo>
                    <a:cubicBezTo>
                      <a:pt x="45756" y="62294"/>
                      <a:pt x="46994" y="66389"/>
                      <a:pt x="46994" y="70199"/>
                    </a:cubicBezTo>
                    <a:cubicBezTo>
                      <a:pt x="46994" y="70199"/>
                      <a:pt x="46994" y="71723"/>
                      <a:pt x="44136" y="7458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3" name="Google Shape;2493;p35"/>
              <p:cNvSpPr/>
              <p:nvPr/>
            </p:nvSpPr>
            <p:spPr>
              <a:xfrm>
                <a:off x="16487085" y="-4321803"/>
                <a:ext cx="47625" cy="57150"/>
              </a:xfrm>
              <a:custGeom>
                <a:avLst/>
                <a:gdLst/>
                <a:ahLst/>
                <a:cxnLst/>
                <a:rect l="l" t="t" r="r" b="b"/>
                <a:pathLst>
                  <a:path w="47625" h="57150" extrusionOk="0">
                    <a:moveTo>
                      <a:pt x="44672" y="58198"/>
                    </a:moveTo>
                    <a:cubicBezTo>
                      <a:pt x="42291" y="58198"/>
                      <a:pt x="40196" y="56388"/>
                      <a:pt x="39910" y="54007"/>
                    </a:cubicBezTo>
                    <a:lnTo>
                      <a:pt x="39433" y="49435"/>
                    </a:lnTo>
                    <a:cubicBezTo>
                      <a:pt x="35052" y="52483"/>
                      <a:pt x="28956" y="54197"/>
                      <a:pt x="21526" y="54197"/>
                    </a:cubicBezTo>
                    <a:cubicBezTo>
                      <a:pt x="18479" y="54197"/>
                      <a:pt x="14573" y="53149"/>
                      <a:pt x="9715" y="50863"/>
                    </a:cubicBezTo>
                    <a:cubicBezTo>
                      <a:pt x="4953" y="48101"/>
                      <a:pt x="0" y="44577"/>
                      <a:pt x="0" y="39529"/>
                    </a:cubicBezTo>
                    <a:cubicBezTo>
                      <a:pt x="0" y="30194"/>
                      <a:pt x="2191" y="21812"/>
                      <a:pt x="6477" y="14478"/>
                    </a:cubicBezTo>
                    <a:cubicBezTo>
                      <a:pt x="12478" y="4858"/>
                      <a:pt x="20669" y="0"/>
                      <a:pt x="30861" y="0"/>
                    </a:cubicBezTo>
                    <a:cubicBezTo>
                      <a:pt x="32195" y="0"/>
                      <a:pt x="34480" y="286"/>
                      <a:pt x="42005" y="2476"/>
                    </a:cubicBezTo>
                    <a:cubicBezTo>
                      <a:pt x="43815" y="3048"/>
                      <a:pt x="45148" y="4572"/>
                      <a:pt x="45434" y="6382"/>
                    </a:cubicBezTo>
                    <a:cubicBezTo>
                      <a:pt x="46672" y="15430"/>
                      <a:pt x="46672" y="17335"/>
                      <a:pt x="46577" y="18478"/>
                    </a:cubicBezTo>
                    <a:cubicBezTo>
                      <a:pt x="46577" y="22479"/>
                      <a:pt x="46958" y="29146"/>
                      <a:pt x="47720" y="37909"/>
                    </a:cubicBezTo>
                    <a:lnTo>
                      <a:pt x="49435" y="52864"/>
                    </a:lnTo>
                    <a:cubicBezTo>
                      <a:pt x="49721" y="55435"/>
                      <a:pt x="47815" y="57817"/>
                      <a:pt x="45244" y="58102"/>
                    </a:cubicBezTo>
                    <a:cubicBezTo>
                      <a:pt x="45053" y="58102"/>
                      <a:pt x="44863" y="58102"/>
                      <a:pt x="44672" y="58102"/>
                    </a:cubicBezTo>
                    <a:close/>
                    <a:moveTo>
                      <a:pt x="9525" y="39338"/>
                    </a:moveTo>
                    <a:cubicBezTo>
                      <a:pt x="9525" y="39338"/>
                      <a:pt x="10858" y="40481"/>
                      <a:pt x="14097" y="42386"/>
                    </a:cubicBezTo>
                    <a:cubicBezTo>
                      <a:pt x="18383" y="44291"/>
                      <a:pt x="20669" y="44672"/>
                      <a:pt x="21526" y="44672"/>
                    </a:cubicBezTo>
                    <a:cubicBezTo>
                      <a:pt x="27337" y="44672"/>
                      <a:pt x="31813" y="43434"/>
                      <a:pt x="34766" y="41053"/>
                    </a:cubicBezTo>
                    <a:cubicBezTo>
                      <a:pt x="35052" y="40862"/>
                      <a:pt x="35814" y="40196"/>
                      <a:pt x="38100" y="37052"/>
                    </a:cubicBezTo>
                    <a:cubicBezTo>
                      <a:pt x="37433" y="28765"/>
                      <a:pt x="37052" y="22574"/>
                      <a:pt x="37052" y="18097"/>
                    </a:cubicBezTo>
                    <a:cubicBezTo>
                      <a:pt x="37052" y="17526"/>
                      <a:pt x="37052" y="16097"/>
                      <a:pt x="36386" y="10858"/>
                    </a:cubicBezTo>
                    <a:cubicBezTo>
                      <a:pt x="32099" y="9715"/>
                      <a:pt x="30956" y="9620"/>
                      <a:pt x="30766" y="9525"/>
                    </a:cubicBezTo>
                    <a:cubicBezTo>
                      <a:pt x="24003" y="9525"/>
                      <a:pt x="18764" y="12763"/>
                      <a:pt x="14573" y="19431"/>
                    </a:cubicBezTo>
                    <a:cubicBezTo>
                      <a:pt x="11239" y="25051"/>
                      <a:pt x="9525" y="31813"/>
                      <a:pt x="9525" y="39338"/>
                    </a:cubicBezTo>
                    <a:cubicBezTo>
                      <a:pt x="9525" y="39338"/>
                      <a:pt x="9525" y="39338"/>
                      <a:pt x="9525" y="3933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94" name="Google Shape;2494;p35"/>
              <p:cNvGrpSpPr/>
              <p:nvPr/>
            </p:nvGrpSpPr>
            <p:grpSpPr>
              <a:xfrm>
                <a:off x="15913394" y="-5684640"/>
                <a:ext cx="1315974" cy="1570672"/>
                <a:chOff x="15913394" y="-5684640"/>
                <a:chExt cx="1315974" cy="1570672"/>
              </a:xfrm>
            </p:grpSpPr>
            <p:sp>
              <p:nvSpPr>
                <p:cNvPr id="2495" name="Google Shape;2495;p35"/>
                <p:cNvSpPr/>
                <p:nvPr/>
              </p:nvSpPr>
              <p:spPr>
                <a:xfrm>
                  <a:off x="16265343" y="-5684640"/>
                  <a:ext cx="762000" cy="981075"/>
                </a:xfrm>
                <a:custGeom>
                  <a:avLst/>
                  <a:gdLst/>
                  <a:ahLst/>
                  <a:cxnLst/>
                  <a:rect l="l" t="t" r="r" b="b"/>
                  <a:pathLst>
                    <a:path w="762000" h="981075" extrusionOk="0">
                      <a:moveTo>
                        <a:pt x="7144" y="7144"/>
                      </a:moveTo>
                      <a:cubicBezTo>
                        <a:pt x="13049" y="386810"/>
                        <a:pt x="16192" y="695992"/>
                        <a:pt x="16383" y="934784"/>
                      </a:cubicBezTo>
                      <a:cubicBezTo>
                        <a:pt x="60103" y="961073"/>
                        <a:pt x="105632" y="974217"/>
                        <a:pt x="152876" y="974217"/>
                      </a:cubicBezTo>
                      <a:cubicBezTo>
                        <a:pt x="251174" y="974217"/>
                        <a:pt x="350330" y="915257"/>
                        <a:pt x="450437" y="797243"/>
                      </a:cubicBezTo>
                      <a:cubicBezTo>
                        <a:pt x="450818" y="796766"/>
                        <a:pt x="451199" y="796290"/>
                        <a:pt x="451580" y="795814"/>
                      </a:cubicBezTo>
                      <a:cubicBezTo>
                        <a:pt x="465582" y="779240"/>
                        <a:pt x="479584" y="761429"/>
                        <a:pt x="493585" y="742474"/>
                      </a:cubicBezTo>
                      <a:cubicBezTo>
                        <a:pt x="507301" y="724091"/>
                        <a:pt x="521017" y="704564"/>
                        <a:pt x="534733" y="683990"/>
                      </a:cubicBezTo>
                      <a:cubicBezTo>
                        <a:pt x="535114" y="683419"/>
                        <a:pt x="535496" y="682847"/>
                        <a:pt x="535876" y="682276"/>
                      </a:cubicBezTo>
                      <a:cubicBezTo>
                        <a:pt x="549688" y="661416"/>
                        <a:pt x="563023" y="640461"/>
                        <a:pt x="575881" y="619411"/>
                      </a:cubicBezTo>
                      <a:cubicBezTo>
                        <a:pt x="587121" y="600837"/>
                        <a:pt x="597884" y="582073"/>
                        <a:pt x="608362" y="563213"/>
                      </a:cubicBezTo>
                      <a:cubicBezTo>
                        <a:pt x="617410" y="546830"/>
                        <a:pt x="626173" y="530447"/>
                        <a:pt x="634746" y="513969"/>
                      </a:cubicBezTo>
                      <a:cubicBezTo>
                        <a:pt x="661130" y="461963"/>
                        <a:pt x="684371" y="409480"/>
                        <a:pt x="704564" y="356330"/>
                      </a:cubicBezTo>
                      <a:cubicBezTo>
                        <a:pt x="726472" y="298609"/>
                        <a:pt x="744664" y="240221"/>
                        <a:pt x="759047" y="1810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6" name="Google Shape;2496;p35"/>
                <p:cNvSpPr/>
                <p:nvPr/>
              </p:nvSpPr>
              <p:spPr>
                <a:xfrm>
                  <a:off x="16962668" y="-5335549"/>
                  <a:ext cx="266700" cy="723900"/>
                </a:xfrm>
                <a:custGeom>
                  <a:avLst/>
                  <a:gdLst/>
                  <a:ahLst/>
                  <a:cxnLst/>
                  <a:rect l="l" t="t" r="r" b="b"/>
                  <a:pathLst>
                    <a:path w="266700" h="723900" extrusionOk="0">
                      <a:moveTo>
                        <a:pt x="7144" y="7144"/>
                      </a:moveTo>
                      <a:lnTo>
                        <a:pt x="7144" y="720662"/>
                      </a:lnTo>
                      <a:cubicBezTo>
                        <a:pt x="88392" y="720471"/>
                        <a:pt x="175546" y="720281"/>
                        <a:pt x="268414" y="72009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2497;p35"/>
                <p:cNvSpPr/>
                <p:nvPr/>
              </p:nvSpPr>
              <p:spPr>
                <a:xfrm>
                  <a:off x="16892850" y="-5178768"/>
                  <a:ext cx="76200" cy="9525"/>
                </a:xfrm>
                <a:custGeom>
                  <a:avLst/>
                  <a:gdLst/>
                  <a:ahLst/>
                  <a:cxnLst/>
                  <a:rect l="l" t="t" r="r" b="b"/>
                  <a:pathLst>
                    <a:path w="76200" h="9525" extrusionOk="0">
                      <a:moveTo>
                        <a:pt x="7144" y="8001"/>
                      </a:moveTo>
                      <a:cubicBezTo>
                        <a:pt x="42196" y="8001"/>
                        <a:pt x="64865" y="7620"/>
                        <a:pt x="75247" y="7144"/>
                      </a:cubicBezTo>
                      <a:cubicBezTo>
                        <a:pt x="75819" y="7144"/>
                        <a:pt x="76390" y="7144"/>
                        <a:pt x="76962"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8" name="Google Shape;2498;p35"/>
                <p:cNvSpPr/>
                <p:nvPr/>
              </p:nvSpPr>
              <p:spPr>
                <a:xfrm>
                  <a:off x="16866466" y="-5130095"/>
                  <a:ext cx="104775" cy="9525"/>
                </a:xfrm>
                <a:custGeom>
                  <a:avLst/>
                  <a:gdLst/>
                  <a:ahLst/>
                  <a:cxnLst/>
                  <a:rect l="l" t="t" r="r" b="b"/>
                  <a:pathLst>
                    <a:path w="104775" h="9525" extrusionOk="0">
                      <a:moveTo>
                        <a:pt x="7144" y="8573"/>
                      </a:moveTo>
                      <a:cubicBezTo>
                        <a:pt x="37719" y="8573"/>
                        <a:pt x="69723" y="8096"/>
                        <a:pt x="10334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35"/>
                <p:cNvSpPr/>
                <p:nvPr/>
              </p:nvSpPr>
              <p:spPr>
                <a:xfrm>
                  <a:off x="16707779" y="-4901876"/>
                  <a:ext cx="266700" cy="76200"/>
                </a:xfrm>
                <a:custGeom>
                  <a:avLst/>
                  <a:gdLst/>
                  <a:ahLst/>
                  <a:cxnLst/>
                  <a:rect l="l" t="t" r="r" b="b"/>
                  <a:pathLst>
                    <a:path w="266700" h="76200" extrusionOk="0">
                      <a:moveTo>
                        <a:pt x="262033" y="7144"/>
                      </a:moveTo>
                      <a:cubicBezTo>
                        <a:pt x="206597" y="8954"/>
                        <a:pt x="122301" y="11335"/>
                        <a:pt x="9144" y="14383"/>
                      </a:cubicBezTo>
                      <a:cubicBezTo>
                        <a:pt x="8287" y="32385"/>
                        <a:pt x="7620" y="51626"/>
                        <a:pt x="7144" y="72009"/>
                      </a:cubicBezTo>
                      <a:cubicBezTo>
                        <a:pt x="110014" y="71152"/>
                        <a:pt x="194977" y="66580"/>
                        <a:pt x="262033" y="5838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35"/>
                <p:cNvSpPr/>
                <p:nvPr/>
              </p:nvSpPr>
              <p:spPr>
                <a:xfrm>
                  <a:off x="16708636" y="-4896066"/>
                  <a:ext cx="9525" cy="9525"/>
                </a:xfrm>
                <a:custGeom>
                  <a:avLst/>
                  <a:gdLst/>
                  <a:ahLst/>
                  <a:cxnLst/>
                  <a:rect l="l" t="t" r="r" b="b"/>
                  <a:pathLst>
                    <a:path w="9525" h="9525" extrusionOk="0">
                      <a:moveTo>
                        <a:pt x="8287" y="7144"/>
                      </a:moveTo>
                      <a:cubicBezTo>
                        <a:pt x="8287" y="7620"/>
                        <a:pt x="8287" y="8096"/>
                        <a:pt x="8287" y="8573"/>
                      </a:cubicBezTo>
                      <a:cubicBezTo>
                        <a:pt x="7906" y="8573"/>
                        <a:pt x="7525" y="8573"/>
                        <a:pt x="7144" y="857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35"/>
                <p:cNvSpPr/>
                <p:nvPr/>
              </p:nvSpPr>
              <p:spPr>
                <a:xfrm>
                  <a:off x="16833985" y="-5075040"/>
                  <a:ext cx="142875" cy="9525"/>
                </a:xfrm>
                <a:custGeom>
                  <a:avLst/>
                  <a:gdLst/>
                  <a:ahLst/>
                  <a:cxnLst/>
                  <a:rect l="l" t="t" r="r" b="b"/>
                  <a:pathLst>
                    <a:path w="142875" h="9525" extrusionOk="0">
                      <a:moveTo>
                        <a:pt x="7144" y="9716"/>
                      </a:moveTo>
                      <a:cubicBezTo>
                        <a:pt x="60579" y="8858"/>
                        <a:pt x="103442" y="8001"/>
                        <a:pt x="13573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35"/>
                <p:cNvSpPr/>
                <p:nvPr/>
              </p:nvSpPr>
              <p:spPr>
                <a:xfrm>
                  <a:off x="16751785" y="-4951596"/>
                  <a:ext cx="219075" cy="9525"/>
                </a:xfrm>
                <a:custGeom>
                  <a:avLst/>
                  <a:gdLst/>
                  <a:ahLst/>
                  <a:cxnLst/>
                  <a:rect l="l" t="t" r="r" b="b"/>
                  <a:pathLst>
                    <a:path w="219075" h="9525" extrusionOk="0">
                      <a:moveTo>
                        <a:pt x="7144" y="9430"/>
                      </a:moveTo>
                      <a:cubicBezTo>
                        <a:pt x="50483" y="8001"/>
                        <a:pt x="101060" y="7429"/>
                        <a:pt x="158972" y="7715"/>
                      </a:cubicBezTo>
                      <a:cubicBezTo>
                        <a:pt x="182118" y="7715"/>
                        <a:pt x="201835" y="7525"/>
                        <a:pt x="21802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2503;p35"/>
                <p:cNvSpPr/>
                <p:nvPr/>
              </p:nvSpPr>
              <p:spPr>
                <a:xfrm>
                  <a:off x="16794076" y="-5013318"/>
                  <a:ext cx="180975" cy="9525"/>
                </a:xfrm>
                <a:custGeom>
                  <a:avLst/>
                  <a:gdLst/>
                  <a:ahLst/>
                  <a:cxnLst/>
                  <a:rect l="l" t="t" r="r" b="b"/>
                  <a:pathLst>
                    <a:path w="180975" h="9525" extrusionOk="0">
                      <a:moveTo>
                        <a:pt x="7144" y="10858"/>
                      </a:moveTo>
                      <a:cubicBezTo>
                        <a:pt x="83915" y="11144"/>
                        <a:pt x="128778" y="10668"/>
                        <a:pt x="141542" y="9715"/>
                      </a:cubicBezTo>
                      <a:cubicBezTo>
                        <a:pt x="148019" y="9335"/>
                        <a:pt x="159449" y="8477"/>
                        <a:pt x="17573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2504;p35"/>
                <p:cNvSpPr/>
                <p:nvPr/>
              </p:nvSpPr>
              <p:spPr>
                <a:xfrm>
                  <a:off x="15986927" y="-5224583"/>
                  <a:ext cx="733425" cy="609600"/>
                </a:xfrm>
                <a:custGeom>
                  <a:avLst/>
                  <a:gdLst/>
                  <a:ahLst/>
                  <a:cxnLst/>
                  <a:rect l="l" t="t" r="r" b="b"/>
                  <a:pathLst>
                    <a:path w="733425" h="609600" extrusionOk="0">
                      <a:moveTo>
                        <a:pt x="7144" y="7144"/>
                      </a:moveTo>
                      <a:cubicBezTo>
                        <a:pt x="7144" y="26479"/>
                        <a:pt x="16764" y="61627"/>
                        <a:pt x="36100" y="112586"/>
                      </a:cubicBezTo>
                      <a:cubicBezTo>
                        <a:pt x="58864" y="173260"/>
                        <a:pt x="86678" y="230410"/>
                        <a:pt x="119539" y="284131"/>
                      </a:cubicBezTo>
                      <a:cubicBezTo>
                        <a:pt x="174498" y="373952"/>
                        <a:pt x="232886" y="437483"/>
                        <a:pt x="294799" y="474726"/>
                      </a:cubicBezTo>
                      <a:cubicBezTo>
                        <a:pt x="294799" y="522827"/>
                        <a:pt x="294704" y="568166"/>
                        <a:pt x="294513" y="610553"/>
                      </a:cubicBezTo>
                      <a:cubicBezTo>
                        <a:pt x="334423" y="610838"/>
                        <a:pt x="375380" y="610934"/>
                        <a:pt x="417386" y="610838"/>
                      </a:cubicBezTo>
                      <a:cubicBezTo>
                        <a:pt x="501777" y="610648"/>
                        <a:pt x="604838" y="610457"/>
                        <a:pt x="726472" y="610267"/>
                      </a:cubicBezTo>
                      <a:cubicBezTo>
                        <a:pt x="726377" y="594265"/>
                        <a:pt x="726281" y="578072"/>
                        <a:pt x="726186" y="561594"/>
                      </a:cubicBezTo>
                      <a:lnTo>
                        <a:pt x="726186" y="522732"/>
                      </a:lnTo>
                      <a:cubicBezTo>
                        <a:pt x="726186" y="514921"/>
                        <a:pt x="726186" y="507111"/>
                        <a:pt x="726186" y="499586"/>
                      </a:cubicBezTo>
                      <a:cubicBezTo>
                        <a:pt x="726281" y="481584"/>
                        <a:pt x="726472" y="464344"/>
                        <a:pt x="726757" y="447770"/>
                      </a:cubicBezTo>
                      <a:cubicBezTo>
                        <a:pt x="727043" y="429196"/>
                        <a:pt x="727424" y="411575"/>
                        <a:pt x="727901" y="394716"/>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2505;p35"/>
                <p:cNvSpPr/>
                <p:nvPr/>
              </p:nvSpPr>
              <p:spPr>
                <a:xfrm>
                  <a:off x="16300395" y="-4296371"/>
                  <a:ext cx="161925" cy="9525"/>
                </a:xfrm>
                <a:custGeom>
                  <a:avLst/>
                  <a:gdLst/>
                  <a:ahLst/>
                  <a:cxnLst/>
                  <a:rect l="l" t="t" r="r" b="b"/>
                  <a:pathLst>
                    <a:path w="161925" h="9525" extrusionOk="0">
                      <a:moveTo>
                        <a:pt x="7144" y="8858"/>
                      </a:moveTo>
                      <a:cubicBezTo>
                        <a:pt x="55721" y="8096"/>
                        <a:pt x="106680" y="7525"/>
                        <a:pt x="160115"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35"/>
                <p:cNvSpPr/>
                <p:nvPr/>
              </p:nvSpPr>
              <p:spPr>
                <a:xfrm>
                  <a:off x="16303824" y="-4492777"/>
                  <a:ext cx="142875" cy="9525"/>
                </a:xfrm>
                <a:custGeom>
                  <a:avLst/>
                  <a:gdLst/>
                  <a:ahLst/>
                  <a:cxnLst/>
                  <a:rect l="l" t="t" r="r" b="b"/>
                  <a:pathLst>
                    <a:path w="142875" h="9525" extrusionOk="0">
                      <a:moveTo>
                        <a:pt x="7144" y="7144"/>
                      </a:moveTo>
                      <a:lnTo>
                        <a:pt x="141923"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2507;p35"/>
                <p:cNvSpPr/>
                <p:nvPr/>
              </p:nvSpPr>
              <p:spPr>
                <a:xfrm>
                  <a:off x="15913394" y="-4628318"/>
                  <a:ext cx="371475" cy="514350"/>
                </a:xfrm>
                <a:custGeom>
                  <a:avLst/>
                  <a:gdLst/>
                  <a:ahLst/>
                  <a:cxnLst/>
                  <a:rect l="l" t="t" r="r" b="b"/>
                  <a:pathLst>
                    <a:path w="371475" h="514350" extrusionOk="0">
                      <a:moveTo>
                        <a:pt x="7144" y="7144"/>
                      </a:moveTo>
                      <a:cubicBezTo>
                        <a:pt x="115634" y="11144"/>
                        <a:pt x="235934" y="13621"/>
                        <a:pt x="368141" y="14383"/>
                      </a:cubicBezTo>
                      <a:cubicBezTo>
                        <a:pt x="367570" y="162782"/>
                        <a:pt x="367189" y="328613"/>
                        <a:pt x="366998" y="51177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2508;p35"/>
                <p:cNvSpPr/>
                <p:nvPr/>
              </p:nvSpPr>
              <p:spPr>
                <a:xfrm>
                  <a:off x="16705969" y="-4678991"/>
                  <a:ext cx="266700" cy="19050"/>
                </a:xfrm>
                <a:custGeom>
                  <a:avLst/>
                  <a:gdLst/>
                  <a:ahLst/>
                  <a:cxnLst/>
                  <a:rect l="l" t="t" r="r" b="b"/>
                  <a:pathLst>
                    <a:path w="266700" h="19050" extrusionOk="0">
                      <a:moveTo>
                        <a:pt x="7144" y="16097"/>
                      </a:moveTo>
                      <a:cubicBezTo>
                        <a:pt x="44958" y="13430"/>
                        <a:pt x="93059" y="11335"/>
                        <a:pt x="151448" y="9716"/>
                      </a:cubicBezTo>
                      <a:cubicBezTo>
                        <a:pt x="191738" y="8477"/>
                        <a:pt x="229171" y="7525"/>
                        <a:pt x="26384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35"/>
                <p:cNvSpPr/>
                <p:nvPr/>
              </p:nvSpPr>
              <p:spPr>
                <a:xfrm>
                  <a:off x="16705969" y="-4732402"/>
                  <a:ext cx="266700" cy="9525"/>
                </a:xfrm>
                <a:custGeom>
                  <a:avLst/>
                  <a:gdLst/>
                  <a:ahLst/>
                  <a:cxnLst/>
                  <a:rect l="l" t="t" r="r" b="b"/>
                  <a:pathLst>
                    <a:path w="266700" h="9525" extrusionOk="0">
                      <a:moveTo>
                        <a:pt x="7144" y="7501"/>
                      </a:moveTo>
                      <a:cubicBezTo>
                        <a:pt x="37243" y="7025"/>
                        <a:pt x="72390" y="7025"/>
                        <a:pt x="112586" y="7501"/>
                      </a:cubicBezTo>
                      <a:cubicBezTo>
                        <a:pt x="150781" y="7882"/>
                        <a:pt x="201168" y="8453"/>
                        <a:pt x="263843" y="9215"/>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2510;p35"/>
                <p:cNvSpPr/>
                <p:nvPr/>
              </p:nvSpPr>
              <p:spPr>
                <a:xfrm>
                  <a:off x="16704826" y="-4525257"/>
                  <a:ext cx="9525" cy="66675"/>
                </a:xfrm>
                <a:custGeom>
                  <a:avLst/>
                  <a:gdLst/>
                  <a:ahLst/>
                  <a:cxnLst/>
                  <a:rect l="l" t="t" r="r" b="b"/>
                  <a:pathLst>
                    <a:path w="9525" h="66675" extrusionOk="0">
                      <a:moveTo>
                        <a:pt x="7144" y="7144"/>
                      </a:moveTo>
                      <a:lnTo>
                        <a:pt x="7144" y="39624"/>
                      </a:lnTo>
                      <a:lnTo>
                        <a:pt x="7144" y="6858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2511;p35"/>
                <p:cNvSpPr/>
                <p:nvPr/>
              </p:nvSpPr>
              <p:spPr>
                <a:xfrm>
                  <a:off x="16955715" y="-4321613"/>
                  <a:ext cx="9525" cy="66675"/>
                </a:xfrm>
                <a:custGeom>
                  <a:avLst/>
                  <a:gdLst/>
                  <a:ahLst/>
                  <a:cxnLst/>
                  <a:rect l="l" t="t" r="r" b="b"/>
                  <a:pathLst>
                    <a:path w="9525" h="66675" extrusionOk="0">
                      <a:moveTo>
                        <a:pt x="8001" y="7144"/>
                      </a:moveTo>
                      <a:lnTo>
                        <a:pt x="7144" y="13811"/>
                      </a:lnTo>
                      <a:lnTo>
                        <a:pt x="9716" y="6077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2512;p35"/>
                <p:cNvSpPr/>
                <p:nvPr/>
              </p:nvSpPr>
              <p:spPr>
                <a:xfrm>
                  <a:off x="16706541" y="-4787099"/>
                  <a:ext cx="266700" cy="9525"/>
                </a:xfrm>
                <a:custGeom>
                  <a:avLst/>
                  <a:gdLst/>
                  <a:ahLst/>
                  <a:cxnLst/>
                  <a:rect l="l" t="t" r="r" b="b"/>
                  <a:pathLst>
                    <a:path w="266700" h="9525" extrusionOk="0">
                      <a:moveTo>
                        <a:pt x="7144" y="10287"/>
                      </a:moveTo>
                      <a:cubicBezTo>
                        <a:pt x="80867" y="8192"/>
                        <a:pt x="166211" y="7144"/>
                        <a:pt x="26327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35"/>
                <p:cNvSpPr/>
                <p:nvPr/>
              </p:nvSpPr>
              <p:spPr>
                <a:xfrm>
                  <a:off x="16706255" y="-4621936"/>
                  <a:ext cx="266700" cy="9525"/>
                </a:xfrm>
                <a:custGeom>
                  <a:avLst/>
                  <a:gdLst/>
                  <a:ahLst/>
                  <a:cxnLst/>
                  <a:rect l="l" t="t" r="r" b="b"/>
                  <a:pathLst>
                    <a:path w="266700" h="9525" extrusionOk="0">
                      <a:moveTo>
                        <a:pt x="7144" y="7715"/>
                      </a:moveTo>
                      <a:cubicBezTo>
                        <a:pt x="84963" y="7525"/>
                        <a:pt x="170402" y="7334"/>
                        <a:pt x="26355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35"/>
                <p:cNvSpPr/>
                <p:nvPr/>
              </p:nvSpPr>
              <p:spPr>
                <a:xfrm>
                  <a:off x="16557380" y="-4298658"/>
                  <a:ext cx="400050" cy="9525"/>
                </a:xfrm>
                <a:custGeom>
                  <a:avLst/>
                  <a:gdLst/>
                  <a:ahLst/>
                  <a:cxnLst/>
                  <a:rect l="l" t="t" r="r" b="b"/>
                  <a:pathLst>
                    <a:path w="400050" h="9525" extrusionOk="0">
                      <a:moveTo>
                        <a:pt x="7144" y="8572"/>
                      </a:moveTo>
                      <a:cubicBezTo>
                        <a:pt x="127635" y="7620"/>
                        <a:pt x="258985" y="7144"/>
                        <a:pt x="40138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35"/>
                <p:cNvSpPr/>
                <p:nvPr/>
              </p:nvSpPr>
              <p:spPr>
                <a:xfrm>
                  <a:off x="16576430" y="-4492777"/>
                  <a:ext cx="133350" cy="9525"/>
                </a:xfrm>
                <a:custGeom>
                  <a:avLst/>
                  <a:gdLst/>
                  <a:ahLst/>
                  <a:cxnLst/>
                  <a:rect l="l" t="t" r="r" b="b"/>
                  <a:pathLst>
                    <a:path w="133350" h="9525" extrusionOk="0">
                      <a:moveTo>
                        <a:pt x="7144" y="7144"/>
                      </a:moveTo>
                      <a:lnTo>
                        <a:pt x="135541"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516" name="Google Shape;2516;p35"/>
            <p:cNvGrpSpPr/>
            <p:nvPr/>
          </p:nvGrpSpPr>
          <p:grpSpPr>
            <a:xfrm>
              <a:off x="7855929" y="3146917"/>
              <a:ext cx="1149696" cy="266767"/>
              <a:chOff x="7201866" y="-3097771"/>
              <a:chExt cx="1149696" cy="266767"/>
            </a:xfrm>
          </p:grpSpPr>
          <p:sp>
            <p:nvSpPr>
              <p:cNvPr id="2517" name="Google Shape;2517;p35"/>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35"/>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2519;p35"/>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35"/>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35"/>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35"/>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35"/>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2524;p35"/>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525" name="Google Shape;2525;p35"/>
          <p:cNvSpPr txBox="1">
            <a:spLocks noGrp="1"/>
          </p:cNvSpPr>
          <p:nvPr>
            <p:ph type="title"/>
          </p:nvPr>
        </p:nvSpPr>
        <p:spPr>
          <a:xfrm>
            <a:off x="872400" y="5974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t>Last Summer Vacation</a:t>
            </a:r>
            <a:endParaRPr/>
          </a:p>
        </p:txBody>
      </p:sp>
      <p:pic>
        <p:nvPicPr>
          <p:cNvPr id="2526" name="Google Shape;2526;p35"/>
          <p:cNvPicPr preferRelativeResize="0"/>
          <p:nvPr/>
        </p:nvPicPr>
        <p:blipFill>
          <a:blip r:embed="rId3">
            <a:alphaModFix/>
          </a:blip>
          <a:stretch>
            <a:fillRect/>
          </a:stretch>
        </p:blipFill>
        <p:spPr>
          <a:xfrm>
            <a:off x="2133288" y="1170125"/>
            <a:ext cx="4877424" cy="3450649"/>
          </a:xfrm>
          <a:prstGeom prst="rect">
            <a:avLst/>
          </a:prstGeom>
          <a:noFill/>
          <a:ln>
            <a:noFill/>
          </a:ln>
        </p:spPr>
      </p:pic>
      <p:sp>
        <p:nvSpPr>
          <p:cNvPr id="2527" name="Google Shape;2527;p35"/>
          <p:cNvSpPr txBox="1"/>
          <p:nvPr/>
        </p:nvSpPr>
        <p:spPr>
          <a:xfrm>
            <a:off x="133725" y="4830900"/>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Hind"/>
                <a:ea typeface="Hind"/>
                <a:cs typeface="Hind"/>
                <a:sym typeface="Hind"/>
              </a:rPr>
              <a:t>Photo from </a:t>
            </a:r>
            <a:r>
              <a:rPr lang="en" sz="600">
                <a:solidFill>
                  <a:schemeClr val="dk1"/>
                </a:solidFill>
              </a:rPr>
              <a:t>Patricia Overall</a:t>
            </a:r>
            <a:endParaRPr sz="600">
              <a:solidFill>
                <a:schemeClr val="dk1"/>
              </a:solidFill>
              <a:latin typeface="Hind"/>
              <a:ea typeface="Hind"/>
              <a:cs typeface="Hind"/>
              <a:sym typeface="Hi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pic>
        <p:nvPicPr>
          <p:cNvPr id="2532" name="Google Shape;2532;p36"/>
          <p:cNvPicPr preferRelativeResize="0"/>
          <p:nvPr/>
        </p:nvPicPr>
        <p:blipFill>
          <a:blip r:embed="rId3">
            <a:alphaModFix/>
          </a:blip>
          <a:stretch>
            <a:fillRect/>
          </a:stretch>
        </p:blipFill>
        <p:spPr>
          <a:xfrm>
            <a:off x="1706263" y="789125"/>
            <a:ext cx="5731463" cy="3820975"/>
          </a:xfrm>
          <a:prstGeom prst="rect">
            <a:avLst/>
          </a:prstGeom>
          <a:noFill/>
          <a:ln>
            <a:noFill/>
          </a:ln>
        </p:spPr>
      </p:pic>
      <p:sp>
        <p:nvSpPr>
          <p:cNvPr id="2533" name="Google Shape;2533;p36"/>
          <p:cNvSpPr txBox="1"/>
          <p:nvPr/>
        </p:nvSpPr>
        <p:spPr>
          <a:xfrm>
            <a:off x="2278975" y="4532150"/>
            <a:ext cx="5036100" cy="3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latin typeface="Hind"/>
                <a:ea typeface="Hind"/>
                <a:cs typeface="Hind"/>
                <a:sym typeface="Hind"/>
              </a:rPr>
              <a:t>1950. Aerial view of Langley (Courtesy South Whidbey Historical Society).</a:t>
            </a:r>
            <a:endParaRPr sz="1200">
              <a:solidFill>
                <a:schemeClr val="dk1"/>
              </a:solidFill>
              <a:latin typeface="Hind"/>
              <a:ea typeface="Hind"/>
              <a:cs typeface="Hind"/>
              <a:sym typeface="Hind"/>
            </a:endParaRPr>
          </a:p>
        </p:txBody>
      </p:sp>
      <p:sp>
        <p:nvSpPr>
          <p:cNvPr id="2534" name="Google Shape;2534;p36"/>
          <p:cNvSpPr txBox="1"/>
          <p:nvPr/>
        </p:nvSpPr>
        <p:spPr>
          <a:xfrm>
            <a:off x="4572000" y="4839275"/>
            <a:ext cx="4403100" cy="23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http://langleyhistory.org/data/historycurrent.html</a:t>
            </a:r>
            <a:endParaRPr sz="600">
              <a:solidFill>
                <a:schemeClr val="dk1"/>
              </a:solidFill>
              <a:latin typeface="Hind"/>
              <a:ea typeface="Hind"/>
              <a:cs typeface="Hind"/>
              <a:sym typeface="Hind"/>
            </a:endParaRPr>
          </a:p>
        </p:txBody>
      </p:sp>
      <p:sp>
        <p:nvSpPr>
          <p:cNvPr id="2535" name="Google Shape;2535;p36"/>
          <p:cNvSpPr txBox="1">
            <a:spLocks noGrp="1"/>
          </p:cNvSpPr>
          <p:nvPr>
            <p:ph type="title"/>
          </p:nvPr>
        </p:nvSpPr>
        <p:spPr>
          <a:xfrm>
            <a:off x="872400" y="21642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t>Moving to Hampton, Virginia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37"/>
          <p:cNvSpPr txBox="1">
            <a:spLocks noGrp="1"/>
          </p:cNvSpPr>
          <p:nvPr>
            <p:ph type="title"/>
          </p:nvPr>
        </p:nvSpPr>
        <p:spPr>
          <a:xfrm>
            <a:off x="720000" y="2164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Life at Langley</a:t>
            </a:r>
            <a:endParaRPr/>
          </a:p>
        </p:txBody>
      </p:sp>
      <p:sp>
        <p:nvSpPr>
          <p:cNvPr id="2541" name="Google Shape;2541;p37"/>
          <p:cNvSpPr txBox="1"/>
          <p:nvPr/>
        </p:nvSpPr>
        <p:spPr>
          <a:xfrm>
            <a:off x="5209925" y="4631150"/>
            <a:ext cx="388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Photos from: </a:t>
            </a:r>
            <a:endParaRPr sz="600"/>
          </a:p>
          <a:p>
            <a:pPr marL="0" lvl="0" indent="0" algn="l" rtl="0">
              <a:spcBef>
                <a:spcPts val="0"/>
              </a:spcBef>
              <a:spcAft>
                <a:spcPts val="0"/>
              </a:spcAft>
              <a:buNone/>
            </a:pPr>
            <a:r>
              <a:rPr lang="en" sz="600"/>
              <a:t>•</a:t>
            </a:r>
            <a:r>
              <a:rPr lang="en" sz="600" u="sng">
                <a:solidFill>
                  <a:schemeClr val="hlink"/>
                </a:solidFill>
                <a:hlinkClick r:id="rId3"/>
              </a:rPr>
              <a:t>https://www.spacea.net/images/langley-afb-map.png</a:t>
            </a:r>
            <a:endParaRPr sz="600"/>
          </a:p>
          <a:p>
            <a:pPr marL="0" lvl="0" indent="0" algn="l" rtl="0">
              <a:spcBef>
                <a:spcPts val="0"/>
              </a:spcBef>
              <a:spcAft>
                <a:spcPts val="0"/>
              </a:spcAft>
              <a:buNone/>
            </a:pPr>
            <a:r>
              <a:rPr lang="en" sz="600"/>
              <a:t>•</a:t>
            </a:r>
            <a:r>
              <a:rPr lang="en" sz="600" u="sng">
                <a:solidFill>
                  <a:schemeClr val="hlink"/>
                </a:solidFill>
                <a:hlinkClick r:id="rId4"/>
              </a:rPr>
              <a:t>https://www.historypreservation.com/products-page/brands/buzz-rickson-langley-air-force-base-sweatpants/</a:t>
            </a:r>
            <a:endParaRPr sz="600"/>
          </a:p>
        </p:txBody>
      </p:sp>
      <p:pic>
        <p:nvPicPr>
          <p:cNvPr id="2542" name="Google Shape;2542;p37"/>
          <p:cNvPicPr preferRelativeResize="0"/>
          <p:nvPr/>
        </p:nvPicPr>
        <p:blipFill>
          <a:blip r:embed="rId5">
            <a:alphaModFix/>
          </a:blip>
          <a:stretch>
            <a:fillRect/>
          </a:stretch>
        </p:blipFill>
        <p:spPr>
          <a:xfrm>
            <a:off x="607225" y="1282650"/>
            <a:ext cx="4408324" cy="3306251"/>
          </a:xfrm>
          <a:prstGeom prst="rect">
            <a:avLst/>
          </a:prstGeom>
          <a:noFill/>
          <a:ln>
            <a:noFill/>
          </a:ln>
        </p:spPr>
      </p:pic>
      <p:pic>
        <p:nvPicPr>
          <p:cNvPr id="2543" name="Google Shape;2543;p37"/>
          <p:cNvPicPr preferRelativeResize="0"/>
          <p:nvPr/>
        </p:nvPicPr>
        <p:blipFill>
          <a:blip r:embed="rId6">
            <a:alphaModFix/>
          </a:blip>
          <a:stretch>
            <a:fillRect/>
          </a:stretch>
        </p:blipFill>
        <p:spPr>
          <a:xfrm>
            <a:off x="5493150" y="1303900"/>
            <a:ext cx="3186250" cy="3263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Not a Tech Writer</a:t>
            </a:r>
            <a:endParaRPr/>
          </a:p>
        </p:txBody>
      </p:sp>
      <p:sp>
        <p:nvSpPr>
          <p:cNvPr id="2549" name="Google Shape;2549;p38"/>
          <p:cNvSpPr txBox="1"/>
          <p:nvPr/>
        </p:nvSpPr>
        <p:spPr>
          <a:xfrm>
            <a:off x="850800" y="4712075"/>
            <a:ext cx="8032800" cy="270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t> </a:t>
            </a:r>
            <a:r>
              <a:rPr lang="en" sz="600"/>
              <a:t>Photo from: </a:t>
            </a:r>
            <a:r>
              <a:rPr lang="en" sz="600" u="sng">
                <a:solidFill>
                  <a:schemeClr val="hlink"/>
                </a:solidFill>
                <a:hlinkClick r:id="rId3"/>
              </a:rPr>
              <a:t>https://wikiasking.com/wp-content/uploads/2024/02/15451-how-did-the-writers-of-the-office-come-up-with-michael-scott-s-character-768x432.jpeg</a:t>
            </a:r>
            <a:endParaRPr sz="600"/>
          </a:p>
          <a:p>
            <a:pPr marL="0" lvl="0" indent="0" algn="r" rtl="0">
              <a:spcBef>
                <a:spcPts val="0"/>
              </a:spcBef>
              <a:spcAft>
                <a:spcPts val="0"/>
              </a:spcAft>
              <a:buNone/>
            </a:pPr>
            <a:endParaRPr>
              <a:solidFill>
                <a:schemeClr val="dk1"/>
              </a:solidFill>
              <a:latin typeface="Hind"/>
              <a:ea typeface="Hind"/>
              <a:cs typeface="Hind"/>
              <a:sym typeface="Hind"/>
            </a:endParaRPr>
          </a:p>
        </p:txBody>
      </p:sp>
      <p:pic>
        <p:nvPicPr>
          <p:cNvPr id="2550" name="Google Shape;2550;p38"/>
          <p:cNvPicPr preferRelativeResize="0"/>
          <p:nvPr/>
        </p:nvPicPr>
        <p:blipFill>
          <a:blip r:embed="rId4">
            <a:alphaModFix/>
          </a:blip>
          <a:stretch>
            <a:fillRect/>
          </a:stretch>
        </p:blipFill>
        <p:spPr>
          <a:xfrm>
            <a:off x="2508888" y="1411250"/>
            <a:ext cx="4126222" cy="2321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Google Shape;2555;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Langley Facility</a:t>
            </a:r>
            <a:endParaRPr/>
          </a:p>
        </p:txBody>
      </p:sp>
      <p:pic>
        <p:nvPicPr>
          <p:cNvPr id="2556" name="Google Shape;2556;p39"/>
          <p:cNvPicPr preferRelativeResize="0"/>
          <p:nvPr/>
        </p:nvPicPr>
        <p:blipFill>
          <a:blip r:embed="rId3">
            <a:alphaModFix/>
          </a:blip>
          <a:stretch>
            <a:fillRect/>
          </a:stretch>
        </p:blipFill>
        <p:spPr>
          <a:xfrm>
            <a:off x="2178438" y="1047500"/>
            <a:ext cx="4787128" cy="3820976"/>
          </a:xfrm>
          <a:prstGeom prst="rect">
            <a:avLst/>
          </a:prstGeom>
          <a:noFill/>
          <a:ln>
            <a:noFill/>
          </a:ln>
        </p:spPr>
      </p:pic>
      <p:sp>
        <p:nvSpPr>
          <p:cNvPr id="2557" name="Google Shape;2557;p39"/>
          <p:cNvSpPr txBox="1"/>
          <p:nvPr/>
        </p:nvSpPr>
        <p:spPr>
          <a:xfrm>
            <a:off x="3985350" y="4932300"/>
            <a:ext cx="5095800" cy="15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https://www.thisdayinaviation.com/2-december-1937/f2a_in_langley_wind_tunnel_1938/</a:t>
            </a:r>
            <a:endParaRPr sz="600">
              <a:solidFill>
                <a:schemeClr val="dk1"/>
              </a:solidFill>
              <a:latin typeface="Hind"/>
              <a:ea typeface="Hind"/>
              <a:cs typeface="Hind"/>
              <a:sym typeface="Hi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grpSp>
        <p:nvGrpSpPr>
          <p:cNvPr id="2562" name="Google Shape;2562;p40"/>
          <p:cNvGrpSpPr/>
          <p:nvPr/>
        </p:nvGrpSpPr>
        <p:grpSpPr>
          <a:xfrm>
            <a:off x="232987" y="480426"/>
            <a:ext cx="8767145" cy="4556137"/>
            <a:chOff x="232987" y="480426"/>
            <a:chExt cx="8767145" cy="4556137"/>
          </a:xfrm>
        </p:grpSpPr>
        <p:grpSp>
          <p:nvGrpSpPr>
            <p:cNvPr id="2563" name="Google Shape;2563;p40"/>
            <p:cNvGrpSpPr/>
            <p:nvPr/>
          </p:nvGrpSpPr>
          <p:grpSpPr>
            <a:xfrm flipH="1">
              <a:off x="7399972" y="4039352"/>
              <a:ext cx="1600161" cy="997211"/>
              <a:chOff x="133718" y="4039352"/>
              <a:chExt cx="1600161" cy="997211"/>
            </a:xfrm>
          </p:grpSpPr>
          <p:grpSp>
            <p:nvGrpSpPr>
              <p:cNvPr id="2564" name="Google Shape;2564;p40"/>
              <p:cNvGrpSpPr/>
              <p:nvPr/>
            </p:nvGrpSpPr>
            <p:grpSpPr>
              <a:xfrm>
                <a:off x="133718" y="4039352"/>
                <a:ext cx="1600161" cy="997211"/>
                <a:chOff x="286124" y="3828285"/>
                <a:chExt cx="1817125" cy="1132422"/>
              </a:xfrm>
            </p:grpSpPr>
            <p:sp>
              <p:nvSpPr>
                <p:cNvPr id="2565" name="Google Shape;2565;p40"/>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40"/>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40"/>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40"/>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40"/>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40"/>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40"/>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72" name="Google Shape;2572;p40"/>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nvGrpSpPr>
            <p:cNvPr id="2573" name="Google Shape;2573;p40"/>
            <p:cNvGrpSpPr/>
            <p:nvPr/>
          </p:nvGrpSpPr>
          <p:grpSpPr>
            <a:xfrm>
              <a:off x="232987" y="480426"/>
              <a:ext cx="2469575" cy="589749"/>
              <a:chOff x="5704191" y="-4429415"/>
              <a:chExt cx="2719497" cy="649360"/>
            </a:xfrm>
          </p:grpSpPr>
          <p:sp>
            <p:nvSpPr>
              <p:cNvPr id="2574" name="Google Shape;2574;p40"/>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40"/>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40"/>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40"/>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40"/>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40"/>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40"/>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40"/>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40"/>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40"/>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40"/>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40"/>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40"/>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40"/>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40"/>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40"/>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40"/>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40"/>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40"/>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40"/>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40"/>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40"/>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40"/>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40"/>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40"/>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40"/>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40"/>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40"/>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40"/>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40"/>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40"/>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40"/>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40"/>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40"/>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40"/>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40"/>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40"/>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40"/>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612" name="Google Shape;2612;p40"/>
          <p:cNvSpPr txBox="1">
            <a:spLocks noGrp="1"/>
          </p:cNvSpPr>
          <p:nvPr>
            <p:ph type="title"/>
          </p:nvPr>
        </p:nvSpPr>
        <p:spPr>
          <a:xfrm>
            <a:off x="720000" y="189575"/>
            <a:ext cx="7704000" cy="82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Doing the Math</a:t>
            </a:r>
            <a:endParaRPr sz="3200"/>
          </a:p>
          <a:p>
            <a:pPr marL="0" lvl="0" indent="0" algn="ctr" rtl="0">
              <a:spcBef>
                <a:spcPts val="0"/>
              </a:spcBef>
              <a:spcAft>
                <a:spcPts val="0"/>
              </a:spcAft>
              <a:buNone/>
            </a:pPr>
            <a:r>
              <a:rPr lang="en" sz="2400"/>
              <a:t>(Friden Desk Calculator)</a:t>
            </a:r>
            <a:endParaRPr sz="2400"/>
          </a:p>
        </p:txBody>
      </p:sp>
      <p:pic>
        <p:nvPicPr>
          <p:cNvPr id="2613" name="Google Shape;2613;p40"/>
          <p:cNvPicPr preferRelativeResize="0"/>
          <p:nvPr/>
        </p:nvPicPr>
        <p:blipFill>
          <a:blip r:embed="rId3">
            <a:alphaModFix/>
          </a:blip>
          <a:stretch>
            <a:fillRect/>
          </a:stretch>
        </p:blipFill>
        <p:spPr>
          <a:xfrm>
            <a:off x="1960638" y="1212625"/>
            <a:ext cx="5222724" cy="3374750"/>
          </a:xfrm>
          <a:prstGeom prst="rect">
            <a:avLst/>
          </a:prstGeom>
          <a:noFill/>
          <a:ln>
            <a:noFill/>
          </a:ln>
        </p:spPr>
      </p:pic>
      <p:sp>
        <p:nvSpPr>
          <p:cNvPr id="2614" name="Google Shape;2614;p40"/>
          <p:cNvSpPr txBox="1"/>
          <p:nvPr/>
        </p:nvSpPr>
        <p:spPr>
          <a:xfrm>
            <a:off x="2072056" y="1312618"/>
            <a:ext cx="2193300" cy="1968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2615" name="Google Shape;2615;p40"/>
          <p:cNvSpPr txBox="1"/>
          <p:nvPr/>
        </p:nvSpPr>
        <p:spPr>
          <a:xfrm>
            <a:off x="3270050" y="4843750"/>
            <a:ext cx="5790600" cy="26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https://www.hpmuseum.org/big/friden.jpg</a:t>
            </a:r>
            <a:endParaRPr sz="600">
              <a:solidFill>
                <a:schemeClr val="dk1"/>
              </a:solidFill>
              <a:latin typeface="Hind"/>
              <a:ea typeface="Hind"/>
              <a:cs typeface="Hind"/>
              <a:sym typeface="Hi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grpSp>
        <p:nvGrpSpPr>
          <p:cNvPr id="2620" name="Google Shape;2620;p41"/>
          <p:cNvGrpSpPr/>
          <p:nvPr/>
        </p:nvGrpSpPr>
        <p:grpSpPr>
          <a:xfrm>
            <a:off x="7467010" y="162615"/>
            <a:ext cx="1600093" cy="3251068"/>
            <a:chOff x="7467010" y="162615"/>
            <a:chExt cx="1600093" cy="3251068"/>
          </a:xfrm>
        </p:grpSpPr>
        <p:grpSp>
          <p:nvGrpSpPr>
            <p:cNvPr id="2621" name="Google Shape;2621;p41"/>
            <p:cNvGrpSpPr/>
            <p:nvPr/>
          </p:nvGrpSpPr>
          <p:grpSpPr>
            <a:xfrm>
              <a:off x="7467010" y="162615"/>
              <a:ext cx="1600093" cy="2028796"/>
              <a:chOff x="15913394" y="-5782523"/>
              <a:chExt cx="1315974" cy="1668555"/>
            </a:xfrm>
          </p:grpSpPr>
          <p:sp>
            <p:nvSpPr>
              <p:cNvPr id="2622" name="Google Shape;2622;p41"/>
              <p:cNvSpPr/>
              <p:nvPr/>
            </p:nvSpPr>
            <p:spPr>
              <a:xfrm>
                <a:off x="16294619" y="-5782523"/>
                <a:ext cx="47625" cy="85725"/>
              </a:xfrm>
              <a:custGeom>
                <a:avLst/>
                <a:gdLst/>
                <a:ahLst/>
                <a:cxnLst/>
                <a:rect l="l" t="t" r="r" b="b"/>
                <a:pathLst>
                  <a:path w="47625" h="85725" extrusionOk="0">
                    <a:moveTo>
                      <a:pt x="46733" y="1585"/>
                    </a:moveTo>
                    <a:cubicBezTo>
                      <a:pt x="44352" y="537"/>
                      <a:pt x="41494" y="1585"/>
                      <a:pt x="40447" y="4061"/>
                    </a:cubicBezTo>
                    <a:cubicBezTo>
                      <a:pt x="35779" y="14729"/>
                      <a:pt x="31874" y="24540"/>
                      <a:pt x="28445" y="33874"/>
                    </a:cubicBezTo>
                    <a:cubicBezTo>
                      <a:pt x="27493" y="32255"/>
                      <a:pt x="26445" y="30636"/>
                      <a:pt x="25397" y="29207"/>
                    </a:cubicBezTo>
                    <a:cubicBezTo>
                      <a:pt x="21206" y="23492"/>
                      <a:pt x="15682" y="14539"/>
                      <a:pt x="8919" y="2442"/>
                    </a:cubicBezTo>
                    <a:cubicBezTo>
                      <a:pt x="7585" y="156"/>
                      <a:pt x="4728" y="-701"/>
                      <a:pt x="2442" y="632"/>
                    </a:cubicBezTo>
                    <a:cubicBezTo>
                      <a:pt x="156" y="1966"/>
                      <a:pt x="-701" y="4823"/>
                      <a:pt x="632" y="7109"/>
                    </a:cubicBezTo>
                    <a:cubicBezTo>
                      <a:pt x="7585" y="19492"/>
                      <a:pt x="13396" y="28826"/>
                      <a:pt x="17682" y="34732"/>
                    </a:cubicBezTo>
                    <a:cubicBezTo>
                      <a:pt x="19968" y="37970"/>
                      <a:pt x="22159" y="41685"/>
                      <a:pt x="24350" y="45685"/>
                    </a:cubicBezTo>
                    <a:cubicBezTo>
                      <a:pt x="24350" y="45971"/>
                      <a:pt x="24159" y="46352"/>
                      <a:pt x="24064" y="46638"/>
                    </a:cubicBezTo>
                    <a:cubicBezTo>
                      <a:pt x="22635" y="50638"/>
                      <a:pt x="17206" y="61783"/>
                      <a:pt x="8062" y="79690"/>
                    </a:cubicBezTo>
                    <a:cubicBezTo>
                      <a:pt x="6823" y="82071"/>
                      <a:pt x="7776" y="84928"/>
                      <a:pt x="10157" y="86071"/>
                    </a:cubicBezTo>
                    <a:cubicBezTo>
                      <a:pt x="10824" y="86452"/>
                      <a:pt x="11586" y="86548"/>
                      <a:pt x="12348" y="86548"/>
                    </a:cubicBezTo>
                    <a:cubicBezTo>
                      <a:pt x="14062" y="86548"/>
                      <a:pt x="15777" y="85595"/>
                      <a:pt x="16634" y="83976"/>
                    </a:cubicBezTo>
                    <a:cubicBezTo>
                      <a:pt x="26064" y="65402"/>
                      <a:pt x="31493" y="54258"/>
                      <a:pt x="33112" y="49591"/>
                    </a:cubicBezTo>
                    <a:cubicBezTo>
                      <a:pt x="33493" y="48448"/>
                      <a:pt x="33779" y="47209"/>
                      <a:pt x="33970" y="46447"/>
                    </a:cubicBezTo>
                    <a:cubicBezTo>
                      <a:pt x="37780" y="35017"/>
                      <a:pt x="42923" y="22063"/>
                      <a:pt x="49210" y="7776"/>
                    </a:cubicBezTo>
                    <a:cubicBezTo>
                      <a:pt x="50258" y="5395"/>
                      <a:pt x="49210" y="2537"/>
                      <a:pt x="46733" y="1489"/>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41"/>
              <p:cNvSpPr/>
              <p:nvPr/>
            </p:nvSpPr>
            <p:spPr>
              <a:xfrm>
                <a:off x="16493336" y="-4542593"/>
                <a:ext cx="47625" cy="85725"/>
              </a:xfrm>
              <a:custGeom>
                <a:avLst/>
                <a:gdLst/>
                <a:ahLst/>
                <a:cxnLst/>
                <a:rect l="l" t="t" r="r" b="b"/>
                <a:pathLst>
                  <a:path w="47625" h="85725" extrusionOk="0">
                    <a:moveTo>
                      <a:pt x="51756" y="53340"/>
                    </a:moveTo>
                    <a:cubicBezTo>
                      <a:pt x="46327" y="44291"/>
                      <a:pt x="38040" y="39433"/>
                      <a:pt x="27944" y="39433"/>
                    </a:cubicBezTo>
                    <a:cubicBezTo>
                      <a:pt x="23277" y="39433"/>
                      <a:pt x="19276" y="40767"/>
                      <a:pt x="15942" y="43434"/>
                    </a:cubicBezTo>
                    <a:cubicBezTo>
                      <a:pt x="16705" y="31813"/>
                      <a:pt x="17085" y="18859"/>
                      <a:pt x="17085" y="4763"/>
                    </a:cubicBezTo>
                    <a:cubicBezTo>
                      <a:pt x="17085" y="2096"/>
                      <a:pt x="14990" y="0"/>
                      <a:pt x="12323" y="0"/>
                    </a:cubicBezTo>
                    <a:cubicBezTo>
                      <a:pt x="9656" y="0"/>
                      <a:pt x="7560" y="2096"/>
                      <a:pt x="7560" y="4763"/>
                    </a:cubicBezTo>
                    <a:cubicBezTo>
                      <a:pt x="7560" y="36195"/>
                      <a:pt x="5655" y="61341"/>
                      <a:pt x="1941" y="79534"/>
                    </a:cubicBezTo>
                    <a:lnTo>
                      <a:pt x="226" y="85154"/>
                    </a:lnTo>
                    <a:cubicBezTo>
                      <a:pt x="-250" y="86582"/>
                      <a:pt x="36" y="88106"/>
                      <a:pt x="988" y="89345"/>
                    </a:cubicBezTo>
                    <a:cubicBezTo>
                      <a:pt x="1846" y="90583"/>
                      <a:pt x="3274" y="91250"/>
                      <a:pt x="4798" y="91250"/>
                    </a:cubicBezTo>
                    <a:lnTo>
                      <a:pt x="31468" y="91250"/>
                    </a:lnTo>
                    <a:cubicBezTo>
                      <a:pt x="31944" y="91250"/>
                      <a:pt x="32421" y="91250"/>
                      <a:pt x="32897" y="91059"/>
                    </a:cubicBezTo>
                    <a:cubicBezTo>
                      <a:pt x="39660" y="88963"/>
                      <a:pt x="45470" y="85916"/>
                      <a:pt x="50518" y="81725"/>
                    </a:cubicBezTo>
                    <a:cubicBezTo>
                      <a:pt x="54614" y="77629"/>
                      <a:pt x="56519" y="73914"/>
                      <a:pt x="56519" y="70199"/>
                    </a:cubicBezTo>
                    <a:cubicBezTo>
                      <a:pt x="56519" y="64770"/>
                      <a:pt x="54995" y="59150"/>
                      <a:pt x="51756" y="53245"/>
                    </a:cubicBezTo>
                    <a:close/>
                    <a:moveTo>
                      <a:pt x="44041" y="74676"/>
                    </a:moveTo>
                    <a:cubicBezTo>
                      <a:pt x="40422" y="77629"/>
                      <a:pt x="35945" y="80010"/>
                      <a:pt x="30706" y="81725"/>
                    </a:cubicBezTo>
                    <a:lnTo>
                      <a:pt x="12894" y="81725"/>
                    </a:lnTo>
                    <a:cubicBezTo>
                      <a:pt x="12894" y="81725"/>
                      <a:pt x="12894" y="81153"/>
                      <a:pt x="12990" y="80963"/>
                    </a:cubicBezTo>
                    <a:cubicBezTo>
                      <a:pt x="14038" y="59722"/>
                      <a:pt x="18990" y="48958"/>
                      <a:pt x="27944" y="48958"/>
                    </a:cubicBezTo>
                    <a:cubicBezTo>
                      <a:pt x="34802" y="48958"/>
                      <a:pt x="39755" y="51911"/>
                      <a:pt x="43470" y="58007"/>
                    </a:cubicBezTo>
                    <a:cubicBezTo>
                      <a:pt x="45756" y="62294"/>
                      <a:pt x="46994" y="66389"/>
                      <a:pt x="46994" y="70199"/>
                    </a:cubicBezTo>
                    <a:cubicBezTo>
                      <a:pt x="46994" y="70199"/>
                      <a:pt x="46994" y="71723"/>
                      <a:pt x="44136" y="7458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41"/>
              <p:cNvSpPr/>
              <p:nvPr/>
            </p:nvSpPr>
            <p:spPr>
              <a:xfrm>
                <a:off x="16487085" y="-4321803"/>
                <a:ext cx="47625" cy="57150"/>
              </a:xfrm>
              <a:custGeom>
                <a:avLst/>
                <a:gdLst/>
                <a:ahLst/>
                <a:cxnLst/>
                <a:rect l="l" t="t" r="r" b="b"/>
                <a:pathLst>
                  <a:path w="47625" h="57150" extrusionOk="0">
                    <a:moveTo>
                      <a:pt x="44672" y="58198"/>
                    </a:moveTo>
                    <a:cubicBezTo>
                      <a:pt x="42291" y="58198"/>
                      <a:pt x="40196" y="56388"/>
                      <a:pt x="39910" y="54007"/>
                    </a:cubicBezTo>
                    <a:lnTo>
                      <a:pt x="39433" y="49435"/>
                    </a:lnTo>
                    <a:cubicBezTo>
                      <a:pt x="35052" y="52483"/>
                      <a:pt x="28956" y="54197"/>
                      <a:pt x="21526" y="54197"/>
                    </a:cubicBezTo>
                    <a:cubicBezTo>
                      <a:pt x="18479" y="54197"/>
                      <a:pt x="14573" y="53149"/>
                      <a:pt x="9715" y="50863"/>
                    </a:cubicBezTo>
                    <a:cubicBezTo>
                      <a:pt x="4953" y="48101"/>
                      <a:pt x="0" y="44577"/>
                      <a:pt x="0" y="39529"/>
                    </a:cubicBezTo>
                    <a:cubicBezTo>
                      <a:pt x="0" y="30194"/>
                      <a:pt x="2191" y="21812"/>
                      <a:pt x="6477" y="14478"/>
                    </a:cubicBezTo>
                    <a:cubicBezTo>
                      <a:pt x="12478" y="4858"/>
                      <a:pt x="20669" y="0"/>
                      <a:pt x="30861" y="0"/>
                    </a:cubicBezTo>
                    <a:cubicBezTo>
                      <a:pt x="32195" y="0"/>
                      <a:pt x="34480" y="286"/>
                      <a:pt x="42005" y="2476"/>
                    </a:cubicBezTo>
                    <a:cubicBezTo>
                      <a:pt x="43815" y="3048"/>
                      <a:pt x="45148" y="4572"/>
                      <a:pt x="45434" y="6382"/>
                    </a:cubicBezTo>
                    <a:cubicBezTo>
                      <a:pt x="46672" y="15430"/>
                      <a:pt x="46672" y="17335"/>
                      <a:pt x="46577" y="18478"/>
                    </a:cubicBezTo>
                    <a:cubicBezTo>
                      <a:pt x="46577" y="22479"/>
                      <a:pt x="46958" y="29146"/>
                      <a:pt x="47720" y="37909"/>
                    </a:cubicBezTo>
                    <a:lnTo>
                      <a:pt x="49435" y="52864"/>
                    </a:lnTo>
                    <a:cubicBezTo>
                      <a:pt x="49721" y="55435"/>
                      <a:pt x="47815" y="57817"/>
                      <a:pt x="45244" y="58102"/>
                    </a:cubicBezTo>
                    <a:cubicBezTo>
                      <a:pt x="45053" y="58102"/>
                      <a:pt x="44863" y="58102"/>
                      <a:pt x="44672" y="58102"/>
                    </a:cubicBezTo>
                    <a:close/>
                    <a:moveTo>
                      <a:pt x="9525" y="39338"/>
                    </a:moveTo>
                    <a:cubicBezTo>
                      <a:pt x="9525" y="39338"/>
                      <a:pt x="10858" y="40481"/>
                      <a:pt x="14097" y="42386"/>
                    </a:cubicBezTo>
                    <a:cubicBezTo>
                      <a:pt x="18383" y="44291"/>
                      <a:pt x="20669" y="44672"/>
                      <a:pt x="21526" y="44672"/>
                    </a:cubicBezTo>
                    <a:cubicBezTo>
                      <a:pt x="27337" y="44672"/>
                      <a:pt x="31813" y="43434"/>
                      <a:pt x="34766" y="41053"/>
                    </a:cubicBezTo>
                    <a:cubicBezTo>
                      <a:pt x="35052" y="40862"/>
                      <a:pt x="35814" y="40196"/>
                      <a:pt x="38100" y="37052"/>
                    </a:cubicBezTo>
                    <a:cubicBezTo>
                      <a:pt x="37433" y="28765"/>
                      <a:pt x="37052" y="22574"/>
                      <a:pt x="37052" y="18097"/>
                    </a:cubicBezTo>
                    <a:cubicBezTo>
                      <a:pt x="37052" y="17526"/>
                      <a:pt x="37052" y="16097"/>
                      <a:pt x="36386" y="10858"/>
                    </a:cubicBezTo>
                    <a:cubicBezTo>
                      <a:pt x="32099" y="9715"/>
                      <a:pt x="30956" y="9620"/>
                      <a:pt x="30766" y="9525"/>
                    </a:cubicBezTo>
                    <a:cubicBezTo>
                      <a:pt x="24003" y="9525"/>
                      <a:pt x="18764" y="12763"/>
                      <a:pt x="14573" y="19431"/>
                    </a:cubicBezTo>
                    <a:cubicBezTo>
                      <a:pt x="11239" y="25051"/>
                      <a:pt x="9525" y="31813"/>
                      <a:pt x="9525" y="39338"/>
                    </a:cubicBezTo>
                    <a:cubicBezTo>
                      <a:pt x="9525" y="39338"/>
                      <a:pt x="9525" y="39338"/>
                      <a:pt x="9525" y="3933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25" name="Google Shape;2625;p41"/>
              <p:cNvGrpSpPr/>
              <p:nvPr/>
            </p:nvGrpSpPr>
            <p:grpSpPr>
              <a:xfrm>
                <a:off x="15913394" y="-5684640"/>
                <a:ext cx="1315974" cy="1570672"/>
                <a:chOff x="15913394" y="-5684640"/>
                <a:chExt cx="1315974" cy="1570672"/>
              </a:xfrm>
            </p:grpSpPr>
            <p:sp>
              <p:nvSpPr>
                <p:cNvPr id="2626" name="Google Shape;2626;p41"/>
                <p:cNvSpPr/>
                <p:nvPr/>
              </p:nvSpPr>
              <p:spPr>
                <a:xfrm>
                  <a:off x="16265343" y="-5684640"/>
                  <a:ext cx="762000" cy="981075"/>
                </a:xfrm>
                <a:custGeom>
                  <a:avLst/>
                  <a:gdLst/>
                  <a:ahLst/>
                  <a:cxnLst/>
                  <a:rect l="l" t="t" r="r" b="b"/>
                  <a:pathLst>
                    <a:path w="762000" h="981075" extrusionOk="0">
                      <a:moveTo>
                        <a:pt x="7144" y="7144"/>
                      </a:moveTo>
                      <a:cubicBezTo>
                        <a:pt x="13049" y="386810"/>
                        <a:pt x="16192" y="695992"/>
                        <a:pt x="16383" y="934784"/>
                      </a:cubicBezTo>
                      <a:cubicBezTo>
                        <a:pt x="60103" y="961073"/>
                        <a:pt x="105632" y="974217"/>
                        <a:pt x="152876" y="974217"/>
                      </a:cubicBezTo>
                      <a:cubicBezTo>
                        <a:pt x="251174" y="974217"/>
                        <a:pt x="350330" y="915257"/>
                        <a:pt x="450437" y="797243"/>
                      </a:cubicBezTo>
                      <a:cubicBezTo>
                        <a:pt x="450818" y="796766"/>
                        <a:pt x="451199" y="796290"/>
                        <a:pt x="451580" y="795814"/>
                      </a:cubicBezTo>
                      <a:cubicBezTo>
                        <a:pt x="465582" y="779240"/>
                        <a:pt x="479584" y="761429"/>
                        <a:pt x="493585" y="742474"/>
                      </a:cubicBezTo>
                      <a:cubicBezTo>
                        <a:pt x="507301" y="724091"/>
                        <a:pt x="521017" y="704564"/>
                        <a:pt x="534733" y="683990"/>
                      </a:cubicBezTo>
                      <a:cubicBezTo>
                        <a:pt x="535114" y="683419"/>
                        <a:pt x="535496" y="682847"/>
                        <a:pt x="535876" y="682276"/>
                      </a:cubicBezTo>
                      <a:cubicBezTo>
                        <a:pt x="549688" y="661416"/>
                        <a:pt x="563023" y="640461"/>
                        <a:pt x="575881" y="619411"/>
                      </a:cubicBezTo>
                      <a:cubicBezTo>
                        <a:pt x="587121" y="600837"/>
                        <a:pt x="597884" y="582073"/>
                        <a:pt x="608362" y="563213"/>
                      </a:cubicBezTo>
                      <a:cubicBezTo>
                        <a:pt x="617410" y="546830"/>
                        <a:pt x="626173" y="530447"/>
                        <a:pt x="634746" y="513969"/>
                      </a:cubicBezTo>
                      <a:cubicBezTo>
                        <a:pt x="661130" y="461963"/>
                        <a:pt x="684371" y="409480"/>
                        <a:pt x="704564" y="356330"/>
                      </a:cubicBezTo>
                      <a:cubicBezTo>
                        <a:pt x="726472" y="298609"/>
                        <a:pt x="744664" y="240221"/>
                        <a:pt x="759047" y="1810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7" name="Google Shape;2627;p41"/>
                <p:cNvSpPr/>
                <p:nvPr/>
              </p:nvSpPr>
              <p:spPr>
                <a:xfrm>
                  <a:off x="16962668" y="-5335549"/>
                  <a:ext cx="266700" cy="723900"/>
                </a:xfrm>
                <a:custGeom>
                  <a:avLst/>
                  <a:gdLst/>
                  <a:ahLst/>
                  <a:cxnLst/>
                  <a:rect l="l" t="t" r="r" b="b"/>
                  <a:pathLst>
                    <a:path w="266700" h="723900" extrusionOk="0">
                      <a:moveTo>
                        <a:pt x="7144" y="7144"/>
                      </a:moveTo>
                      <a:lnTo>
                        <a:pt x="7144" y="720662"/>
                      </a:lnTo>
                      <a:cubicBezTo>
                        <a:pt x="88392" y="720471"/>
                        <a:pt x="175546" y="720281"/>
                        <a:pt x="268414" y="72009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2628;p41"/>
                <p:cNvSpPr/>
                <p:nvPr/>
              </p:nvSpPr>
              <p:spPr>
                <a:xfrm>
                  <a:off x="16892850" y="-5178768"/>
                  <a:ext cx="76200" cy="9525"/>
                </a:xfrm>
                <a:custGeom>
                  <a:avLst/>
                  <a:gdLst/>
                  <a:ahLst/>
                  <a:cxnLst/>
                  <a:rect l="l" t="t" r="r" b="b"/>
                  <a:pathLst>
                    <a:path w="76200" h="9525" extrusionOk="0">
                      <a:moveTo>
                        <a:pt x="7144" y="8001"/>
                      </a:moveTo>
                      <a:cubicBezTo>
                        <a:pt x="42196" y="8001"/>
                        <a:pt x="64865" y="7620"/>
                        <a:pt x="75247" y="7144"/>
                      </a:cubicBezTo>
                      <a:cubicBezTo>
                        <a:pt x="75819" y="7144"/>
                        <a:pt x="76390" y="7144"/>
                        <a:pt x="76962"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2629;p41"/>
                <p:cNvSpPr/>
                <p:nvPr/>
              </p:nvSpPr>
              <p:spPr>
                <a:xfrm>
                  <a:off x="16866466" y="-5130095"/>
                  <a:ext cx="104775" cy="9525"/>
                </a:xfrm>
                <a:custGeom>
                  <a:avLst/>
                  <a:gdLst/>
                  <a:ahLst/>
                  <a:cxnLst/>
                  <a:rect l="l" t="t" r="r" b="b"/>
                  <a:pathLst>
                    <a:path w="104775" h="9525" extrusionOk="0">
                      <a:moveTo>
                        <a:pt x="7144" y="8573"/>
                      </a:moveTo>
                      <a:cubicBezTo>
                        <a:pt x="37719" y="8573"/>
                        <a:pt x="69723" y="8096"/>
                        <a:pt x="10334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0" name="Google Shape;2630;p41"/>
                <p:cNvSpPr/>
                <p:nvPr/>
              </p:nvSpPr>
              <p:spPr>
                <a:xfrm>
                  <a:off x="16707779" y="-4901876"/>
                  <a:ext cx="266700" cy="76200"/>
                </a:xfrm>
                <a:custGeom>
                  <a:avLst/>
                  <a:gdLst/>
                  <a:ahLst/>
                  <a:cxnLst/>
                  <a:rect l="l" t="t" r="r" b="b"/>
                  <a:pathLst>
                    <a:path w="266700" h="76200" extrusionOk="0">
                      <a:moveTo>
                        <a:pt x="262033" y="7144"/>
                      </a:moveTo>
                      <a:cubicBezTo>
                        <a:pt x="206597" y="8954"/>
                        <a:pt x="122301" y="11335"/>
                        <a:pt x="9144" y="14383"/>
                      </a:cubicBezTo>
                      <a:cubicBezTo>
                        <a:pt x="8287" y="32385"/>
                        <a:pt x="7620" y="51626"/>
                        <a:pt x="7144" y="72009"/>
                      </a:cubicBezTo>
                      <a:cubicBezTo>
                        <a:pt x="110014" y="71152"/>
                        <a:pt x="194977" y="66580"/>
                        <a:pt x="262033" y="5838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2631;p41"/>
                <p:cNvSpPr/>
                <p:nvPr/>
              </p:nvSpPr>
              <p:spPr>
                <a:xfrm>
                  <a:off x="16708636" y="-4896066"/>
                  <a:ext cx="9525" cy="9525"/>
                </a:xfrm>
                <a:custGeom>
                  <a:avLst/>
                  <a:gdLst/>
                  <a:ahLst/>
                  <a:cxnLst/>
                  <a:rect l="l" t="t" r="r" b="b"/>
                  <a:pathLst>
                    <a:path w="9525" h="9525" extrusionOk="0">
                      <a:moveTo>
                        <a:pt x="8287" y="7144"/>
                      </a:moveTo>
                      <a:cubicBezTo>
                        <a:pt x="8287" y="7620"/>
                        <a:pt x="8287" y="8096"/>
                        <a:pt x="8287" y="8573"/>
                      </a:cubicBezTo>
                      <a:cubicBezTo>
                        <a:pt x="7906" y="8573"/>
                        <a:pt x="7525" y="8573"/>
                        <a:pt x="7144" y="857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2" name="Google Shape;2632;p41"/>
                <p:cNvSpPr/>
                <p:nvPr/>
              </p:nvSpPr>
              <p:spPr>
                <a:xfrm>
                  <a:off x="16833985" y="-5075040"/>
                  <a:ext cx="142875" cy="9525"/>
                </a:xfrm>
                <a:custGeom>
                  <a:avLst/>
                  <a:gdLst/>
                  <a:ahLst/>
                  <a:cxnLst/>
                  <a:rect l="l" t="t" r="r" b="b"/>
                  <a:pathLst>
                    <a:path w="142875" h="9525" extrusionOk="0">
                      <a:moveTo>
                        <a:pt x="7144" y="9716"/>
                      </a:moveTo>
                      <a:cubicBezTo>
                        <a:pt x="60579" y="8858"/>
                        <a:pt x="103442" y="8001"/>
                        <a:pt x="13573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2633;p41"/>
                <p:cNvSpPr/>
                <p:nvPr/>
              </p:nvSpPr>
              <p:spPr>
                <a:xfrm>
                  <a:off x="16751785" y="-4951596"/>
                  <a:ext cx="219075" cy="9525"/>
                </a:xfrm>
                <a:custGeom>
                  <a:avLst/>
                  <a:gdLst/>
                  <a:ahLst/>
                  <a:cxnLst/>
                  <a:rect l="l" t="t" r="r" b="b"/>
                  <a:pathLst>
                    <a:path w="219075" h="9525" extrusionOk="0">
                      <a:moveTo>
                        <a:pt x="7144" y="9430"/>
                      </a:moveTo>
                      <a:cubicBezTo>
                        <a:pt x="50483" y="8001"/>
                        <a:pt x="101060" y="7429"/>
                        <a:pt x="158972" y="7715"/>
                      </a:cubicBezTo>
                      <a:cubicBezTo>
                        <a:pt x="182118" y="7715"/>
                        <a:pt x="201835" y="7525"/>
                        <a:pt x="21802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4" name="Google Shape;2634;p41"/>
                <p:cNvSpPr/>
                <p:nvPr/>
              </p:nvSpPr>
              <p:spPr>
                <a:xfrm>
                  <a:off x="16794076" y="-5013318"/>
                  <a:ext cx="180975" cy="9525"/>
                </a:xfrm>
                <a:custGeom>
                  <a:avLst/>
                  <a:gdLst/>
                  <a:ahLst/>
                  <a:cxnLst/>
                  <a:rect l="l" t="t" r="r" b="b"/>
                  <a:pathLst>
                    <a:path w="180975" h="9525" extrusionOk="0">
                      <a:moveTo>
                        <a:pt x="7144" y="10858"/>
                      </a:moveTo>
                      <a:cubicBezTo>
                        <a:pt x="83915" y="11144"/>
                        <a:pt x="128778" y="10668"/>
                        <a:pt x="141542" y="9715"/>
                      </a:cubicBezTo>
                      <a:cubicBezTo>
                        <a:pt x="148019" y="9335"/>
                        <a:pt x="159449" y="8477"/>
                        <a:pt x="17573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5" name="Google Shape;2635;p41"/>
                <p:cNvSpPr/>
                <p:nvPr/>
              </p:nvSpPr>
              <p:spPr>
                <a:xfrm>
                  <a:off x="15986927" y="-5224583"/>
                  <a:ext cx="733425" cy="609600"/>
                </a:xfrm>
                <a:custGeom>
                  <a:avLst/>
                  <a:gdLst/>
                  <a:ahLst/>
                  <a:cxnLst/>
                  <a:rect l="l" t="t" r="r" b="b"/>
                  <a:pathLst>
                    <a:path w="733425" h="609600" extrusionOk="0">
                      <a:moveTo>
                        <a:pt x="7144" y="7144"/>
                      </a:moveTo>
                      <a:cubicBezTo>
                        <a:pt x="7144" y="26479"/>
                        <a:pt x="16764" y="61627"/>
                        <a:pt x="36100" y="112586"/>
                      </a:cubicBezTo>
                      <a:cubicBezTo>
                        <a:pt x="58864" y="173260"/>
                        <a:pt x="86678" y="230410"/>
                        <a:pt x="119539" y="284131"/>
                      </a:cubicBezTo>
                      <a:cubicBezTo>
                        <a:pt x="174498" y="373952"/>
                        <a:pt x="232886" y="437483"/>
                        <a:pt x="294799" y="474726"/>
                      </a:cubicBezTo>
                      <a:cubicBezTo>
                        <a:pt x="294799" y="522827"/>
                        <a:pt x="294704" y="568166"/>
                        <a:pt x="294513" y="610553"/>
                      </a:cubicBezTo>
                      <a:cubicBezTo>
                        <a:pt x="334423" y="610838"/>
                        <a:pt x="375380" y="610934"/>
                        <a:pt x="417386" y="610838"/>
                      </a:cubicBezTo>
                      <a:cubicBezTo>
                        <a:pt x="501777" y="610648"/>
                        <a:pt x="604838" y="610457"/>
                        <a:pt x="726472" y="610267"/>
                      </a:cubicBezTo>
                      <a:cubicBezTo>
                        <a:pt x="726377" y="594265"/>
                        <a:pt x="726281" y="578072"/>
                        <a:pt x="726186" y="561594"/>
                      </a:cubicBezTo>
                      <a:lnTo>
                        <a:pt x="726186" y="522732"/>
                      </a:lnTo>
                      <a:cubicBezTo>
                        <a:pt x="726186" y="514921"/>
                        <a:pt x="726186" y="507111"/>
                        <a:pt x="726186" y="499586"/>
                      </a:cubicBezTo>
                      <a:cubicBezTo>
                        <a:pt x="726281" y="481584"/>
                        <a:pt x="726472" y="464344"/>
                        <a:pt x="726757" y="447770"/>
                      </a:cubicBezTo>
                      <a:cubicBezTo>
                        <a:pt x="727043" y="429196"/>
                        <a:pt x="727424" y="411575"/>
                        <a:pt x="727901" y="394716"/>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6" name="Google Shape;2636;p41"/>
                <p:cNvSpPr/>
                <p:nvPr/>
              </p:nvSpPr>
              <p:spPr>
                <a:xfrm>
                  <a:off x="16300395" y="-4296371"/>
                  <a:ext cx="161925" cy="9525"/>
                </a:xfrm>
                <a:custGeom>
                  <a:avLst/>
                  <a:gdLst/>
                  <a:ahLst/>
                  <a:cxnLst/>
                  <a:rect l="l" t="t" r="r" b="b"/>
                  <a:pathLst>
                    <a:path w="161925" h="9525" extrusionOk="0">
                      <a:moveTo>
                        <a:pt x="7144" y="8858"/>
                      </a:moveTo>
                      <a:cubicBezTo>
                        <a:pt x="55721" y="8096"/>
                        <a:pt x="106680" y="7525"/>
                        <a:pt x="160115"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7" name="Google Shape;2637;p41"/>
                <p:cNvSpPr/>
                <p:nvPr/>
              </p:nvSpPr>
              <p:spPr>
                <a:xfrm>
                  <a:off x="16303824" y="-4492777"/>
                  <a:ext cx="142875" cy="9525"/>
                </a:xfrm>
                <a:custGeom>
                  <a:avLst/>
                  <a:gdLst/>
                  <a:ahLst/>
                  <a:cxnLst/>
                  <a:rect l="l" t="t" r="r" b="b"/>
                  <a:pathLst>
                    <a:path w="142875" h="9525" extrusionOk="0">
                      <a:moveTo>
                        <a:pt x="7144" y="7144"/>
                      </a:moveTo>
                      <a:lnTo>
                        <a:pt x="141923"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8" name="Google Shape;2638;p41"/>
                <p:cNvSpPr/>
                <p:nvPr/>
              </p:nvSpPr>
              <p:spPr>
                <a:xfrm>
                  <a:off x="15913394" y="-4628318"/>
                  <a:ext cx="371475" cy="514350"/>
                </a:xfrm>
                <a:custGeom>
                  <a:avLst/>
                  <a:gdLst/>
                  <a:ahLst/>
                  <a:cxnLst/>
                  <a:rect l="l" t="t" r="r" b="b"/>
                  <a:pathLst>
                    <a:path w="371475" h="514350" extrusionOk="0">
                      <a:moveTo>
                        <a:pt x="7144" y="7144"/>
                      </a:moveTo>
                      <a:cubicBezTo>
                        <a:pt x="115634" y="11144"/>
                        <a:pt x="235934" y="13621"/>
                        <a:pt x="368141" y="14383"/>
                      </a:cubicBezTo>
                      <a:cubicBezTo>
                        <a:pt x="367570" y="162782"/>
                        <a:pt x="367189" y="328613"/>
                        <a:pt x="366998" y="51177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9" name="Google Shape;2639;p41"/>
                <p:cNvSpPr/>
                <p:nvPr/>
              </p:nvSpPr>
              <p:spPr>
                <a:xfrm>
                  <a:off x="16705969" y="-4678991"/>
                  <a:ext cx="266700" cy="19050"/>
                </a:xfrm>
                <a:custGeom>
                  <a:avLst/>
                  <a:gdLst/>
                  <a:ahLst/>
                  <a:cxnLst/>
                  <a:rect l="l" t="t" r="r" b="b"/>
                  <a:pathLst>
                    <a:path w="266700" h="19050" extrusionOk="0">
                      <a:moveTo>
                        <a:pt x="7144" y="16097"/>
                      </a:moveTo>
                      <a:cubicBezTo>
                        <a:pt x="44958" y="13430"/>
                        <a:pt x="93059" y="11335"/>
                        <a:pt x="151448" y="9716"/>
                      </a:cubicBezTo>
                      <a:cubicBezTo>
                        <a:pt x="191738" y="8477"/>
                        <a:pt x="229171" y="7525"/>
                        <a:pt x="26384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0" name="Google Shape;2640;p41"/>
                <p:cNvSpPr/>
                <p:nvPr/>
              </p:nvSpPr>
              <p:spPr>
                <a:xfrm>
                  <a:off x="16705969" y="-4732402"/>
                  <a:ext cx="266700" cy="9525"/>
                </a:xfrm>
                <a:custGeom>
                  <a:avLst/>
                  <a:gdLst/>
                  <a:ahLst/>
                  <a:cxnLst/>
                  <a:rect l="l" t="t" r="r" b="b"/>
                  <a:pathLst>
                    <a:path w="266700" h="9525" extrusionOk="0">
                      <a:moveTo>
                        <a:pt x="7144" y="7501"/>
                      </a:moveTo>
                      <a:cubicBezTo>
                        <a:pt x="37243" y="7025"/>
                        <a:pt x="72390" y="7025"/>
                        <a:pt x="112586" y="7501"/>
                      </a:cubicBezTo>
                      <a:cubicBezTo>
                        <a:pt x="150781" y="7882"/>
                        <a:pt x="201168" y="8453"/>
                        <a:pt x="263843" y="9215"/>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1" name="Google Shape;2641;p41"/>
                <p:cNvSpPr/>
                <p:nvPr/>
              </p:nvSpPr>
              <p:spPr>
                <a:xfrm>
                  <a:off x="16704826" y="-4525257"/>
                  <a:ext cx="9525" cy="66675"/>
                </a:xfrm>
                <a:custGeom>
                  <a:avLst/>
                  <a:gdLst/>
                  <a:ahLst/>
                  <a:cxnLst/>
                  <a:rect l="l" t="t" r="r" b="b"/>
                  <a:pathLst>
                    <a:path w="9525" h="66675" extrusionOk="0">
                      <a:moveTo>
                        <a:pt x="7144" y="7144"/>
                      </a:moveTo>
                      <a:lnTo>
                        <a:pt x="7144" y="39624"/>
                      </a:lnTo>
                      <a:lnTo>
                        <a:pt x="7144" y="6858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2" name="Google Shape;2642;p41"/>
                <p:cNvSpPr/>
                <p:nvPr/>
              </p:nvSpPr>
              <p:spPr>
                <a:xfrm>
                  <a:off x="16955715" y="-4321613"/>
                  <a:ext cx="9525" cy="66675"/>
                </a:xfrm>
                <a:custGeom>
                  <a:avLst/>
                  <a:gdLst/>
                  <a:ahLst/>
                  <a:cxnLst/>
                  <a:rect l="l" t="t" r="r" b="b"/>
                  <a:pathLst>
                    <a:path w="9525" h="66675" extrusionOk="0">
                      <a:moveTo>
                        <a:pt x="8001" y="7144"/>
                      </a:moveTo>
                      <a:lnTo>
                        <a:pt x="7144" y="13811"/>
                      </a:lnTo>
                      <a:lnTo>
                        <a:pt x="9716" y="6077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3" name="Google Shape;2643;p41"/>
                <p:cNvSpPr/>
                <p:nvPr/>
              </p:nvSpPr>
              <p:spPr>
                <a:xfrm>
                  <a:off x="16706541" y="-4787099"/>
                  <a:ext cx="266700" cy="9525"/>
                </a:xfrm>
                <a:custGeom>
                  <a:avLst/>
                  <a:gdLst/>
                  <a:ahLst/>
                  <a:cxnLst/>
                  <a:rect l="l" t="t" r="r" b="b"/>
                  <a:pathLst>
                    <a:path w="266700" h="9525" extrusionOk="0">
                      <a:moveTo>
                        <a:pt x="7144" y="10287"/>
                      </a:moveTo>
                      <a:cubicBezTo>
                        <a:pt x="80867" y="8192"/>
                        <a:pt x="166211" y="7144"/>
                        <a:pt x="26327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4" name="Google Shape;2644;p41"/>
                <p:cNvSpPr/>
                <p:nvPr/>
              </p:nvSpPr>
              <p:spPr>
                <a:xfrm>
                  <a:off x="16706255" y="-4621936"/>
                  <a:ext cx="266700" cy="9525"/>
                </a:xfrm>
                <a:custGeom>
                  <a:avLst/>
                  <a:gdLst/>
                  <a:ahLst/>
                  <a:cxnLst/>
                  <a:rect l="l" t="t" r="r" b="b"/>
                  <a:pathLst>
                    <a:path w="266700" h="9525" extrusionOk="0">
                      <a:moveTo>
                        <a:pt x="7144" y="7715"/>
                      </a:moveTo>
                      <a:cubicBezTo>
                        <a:pt x="84963" y="7525"/>
                        <a:pt x="170402" y="7334"/>
                        <a:pt x="26355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5" name="Google Shape;2645;p41"/>
                <p:cNvSpPr/>
                <p:nvPr/>
              </p:nvSpPr>
              <p:spPr>
                <a:xfrm>
                  <a:off x="16557380" y="-4298658"/>
                  <a:ext cx="400050" cy="9525"/>
                </a:xfrm>
                <a:custGeom>
                  <a:avLst/>
                  <a:gdLst/>
                  <a:ahLst/>
                  <a:cxnLst/>
                  <a:rect l="l" t="t" r="r" b="b"/>
                  <a:pathLst>
                    <a:path w="400050" h="9525" extrusionOk="0">
                      <a:moveTo>
                        <a:pt x="7144" y="8572"/>
                      </a:moveTo>
                      <a:cubicBezTo>
                        <a:pt x="127635" y="7620"/>
                        <a:pt x="258985" y="7144"/>
                        <a:pt x="40138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6" name="Google Shape;2646;p41"/>
                <p:cNvSpPr/>
                <p:nvPr/>
              </p:nvSpPr>
              <p:spPr>
                <a:xfrm>
                  <a:off x="16576430" y="-4492777"/>
                  <a:ext cx="133350" cy="9525"/>
                </a:xfrm>
                <a:custGeom>
                  <a:avLst/>
                  <a:gdLst/>
                  <a:ahLst/>
                  <a:cxnLst/>
                  <a:rect l="l" t="t" r="r" b="b"/>
                  <a:pathLst>
                    <a:path w="133350" h="9525" extrusionOk="0">
                      <a:moveTo>
                        <a:pt x="7144" y="7144"/>
                      </a:moveTo>
                      <a:lnTo>
                        <a:pt x="135541"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647" name="Google Shape;2647;p41"/>
            <p:cNvGrpSpPr/>
            <p:nvPr/>
          </p:nvGrpSpPr>
          <p:grpSpPr>
            <a:xfrm>
              <a:off x="7855929" y="3146917"/>
              <a:ext cx="1149696" cy="266767"/>
              <a:chOff x="7201866" y="-3097771"/>
              <a:chExt cx="1149696" cy="266767"/>
            </a:xfrm>
          </p:grpSpPr>
          <p:sp>
            <p:nvSpPr>
              <p:cNvPr id="2648" name="Google Shape;2648;p41"/>
              <p:cNvSpPr/>
              <p:nvPr/>
            </p:nvSpPr>
            <p:spPr>
              <a:xfrm>
                <a:off x="7201866" y="-3050079"/>
                <a:ext cx="238125" cy="219075"/>
              </a:xfrm>
              <a:custGeom>
                <a:avLst/>
                <a:gdLst/>
                <a:ahLst/>
                <a:cxnLst/>
                <a:rect l="l" t="t" r="r" b="b"/>
                <a:pathLst>
                  <a:path w="238125" h="219075" extrusionOk="0">
                    <a:moveTo>
                      <a:pt x="114774" y="99971"/>
                    </a:moveTo>
                    <a:cubicBezTo>
                      <a:pt x="139920" y="70824"/>
                      <a:pt x="165161" y="41583"/>
                      <a:pt x="190307" y="12436"/>
                    </a:cubicBezTo>
                    <a:cubicBezTo>
                      <a:pt x="196308" y="5483"/>
                      <a:pt x="186212" y="-4614"/>
                      <a:pt x="180211" y="2340"/>
                    </a:cubicBezTo>
                    <a:cubicBezTo>
                      <a:pt x="154779" y="31772"/>
                      <a:pt x="129347" y="61204"/>
                      <a:pt x="103916" y="90732"/>
                    </a:cubicBezTo>
                    <a:cubicBezTo>
                      <a:pt x="73436" y="64633"/>
                      <a:pt x="42956" y="38630"/>
                      <a:pt x="12475" y="12531"/>
                    </a:cubicBezTo>
                    <a:cubicBezTo>
                      <a:pt x="5522" y="6626"/>
                      <a:pt x="-4669" y="16627"/>
                      <a:pt x="2379" y="22628"/>
                    </a:cubicBezTo>
                    <a:lnTo>
                      <a:pt x="94581" y="101495"/>
                    </a:lnTo>
                    <a:cubicBezTo>
                      <a:pt x="64387" y="136451"/>
                      <a:pt x="34193" y="171504"/>
                      <a:pt x="3998" y="206460"/>
                    </a:cubicBezTo>
                    <a:cubicBezTo>
                      <a:pt x="-2002" y="213414"/>
                      <a:pt x="8094" y="223510"/>
                      <a:pt x="14095" y="216557"/>
                    </a:cubicBezTo>
                    <a:cubicBezTo>
                      <a:pt x="44575" y="181314"/>
                      <a:pt x="74960" y="146072"/>
                      <a:pt x="105440" y="110734"/>
                    </a:cubicBezTo>
                    <a:cubicBezTo>
                      <a:pt x="146969" y="146262"/>
                      <a:pt x="188593" y="181886"/>
                      <a:pt x="230122" y="217414"/>
                    </a:cubicBezTo>
                    <a:cubicBezTo>
                      <a:pt x="237075" y="223320"/>
                      <a:pt x="247267" y="213318"/>
                      <a:pt x="240218" y="207317"/>
                    </a:cubicBezTo>
                    <a:cubicBezTo>
                      <a:pt x="198404" y="171504"/>
                      <a:pt x="156589" y="135785"/>
                      <a:pt x="114679" y="99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9" name="Google Shape;2649;p41"/>
              <p:cNvSpPr/>
              <p:nvPr/>
            </p:nvSpPr>
            <p:spPr>
              <a:xfrm>
                <a:off x="7425039" y="-3097771"/>
                <a:ext cx="104775" cy="85725"/>
              </a:xfrm>
              <a:custGeom>
                <a:avLst/>
                <a:gdLst/>
                <a:ahLst/>
                <a:cxnLst/>
                <a:rect l="l" t="t" r="r" b="b"/>
                <a:pathLst>
                  <a:path w="104775" h="85725" extrusionOk="0">
                    <a:moveTo>
                      <a:pt x="100675" y="72320"/>
                    </a:moveTo>
                    <a:cubicBezTo>
                      <a:pt x="87149" y="72701"/>
                      <a:pt x="73529" y="73082"/>
                      <a:pt x="60003" y="73463"/>
                    </a:cubicBezTo>
                    <a:cubicBezTo>
                      <a:pt x="70385" y="62509"/>
                      <a:pt x="76196" y="47650"/>
                      <a:pt x="72576" y="31934"/>
                    </a:cubicBezTo>
                    <a:cubicBezTo>
                      <a:pt x="67051" y="7741"/>
                      <a:pt x="39524" y="-9023"/>
                      <a:pt x="16950" y="5264"/>
                    </a:cubicBezTo>
                    <a:cubicBezTo>
                      <a:pt x="4853" y="12979"/>
                      <a:pt x="-2100" y="26505"/>
                      <a:pt x="567" y="40792"/>
                    </a:cubicBezTo>
                    <a:cubicBezTo>
                      <a:pt x="2282" y="49841"/>
                      <a:pt x="16093" y="46031"/>
                      <a:pt x="14378" y="36983"/>
                    </a:cubicBezTo>
                    <a:cubicBezTo>
                      <a:pt x="12473" y="27267"/>
                      <a:pt x="20665" y="17742"/>
                      <a:pt x="29618" y="14980"/>
                    </a:cubicBezTo>
                    <a:cubicBezTo>
                      <a:pt x="39334" y="11932"/>
                      <a:pt x="49240" y="17361"/>
                      <a:pt x="54479" y="25553"/>
                    </a:cubicBezTo>
                    <a:cubicBezTo>
                      <a:pt x="66861" y="44793"/>
                      <a:pt x="53050" y="67558"/>
                      <a:pt x="33238" y="74321"/>
                    </a:cubicBezTo>
                    <a:cubicBezTo>
                      <a:pt x="25904" y="76797"/>
                      <a:pt x="26665" y="88608"/>
                      <a:pt x="35143" y="88322"/>
                    </a:cubicBezTo>
                    <a:cubicBezTo>
                      <a:pt x="57050" y="87751"/>
                      <a:pt x="78863" y="87084"/>
                      <a:pt x="100770" y="86513"/>
                    </a:cubicBezTo>
                    <a:cubicBezTo>
                      <a:pt x="109914" y="86227"/>
                      <a:pt x="110009" y="71939"/>
                      <a:pt x="100770" y="722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0" name="Google Shape;2650;p41"/>
              <p:cNvSpPr/>
              <p:nvPr/>
            </p:nvSpPr>
            <p:spPr>
              <a:xfrm>
                <a:off x="7558480" y="-2956051"/>
                <a:ext cx="114300" cy="9525"/>
              </a:xfrm>
              <a:custGeom>
                <a:avLst/>
                <a:gdLst/>
                <a:ahLst/>
                <a:cxnLst/>
                <a:rect l="l" t="t" r="r" b="b"/>
                <a:pathLst>
                  <a:path w="114300" h="9525" extrusionOk="0">
                    <a:moveTo>
                      <a:pt x="115157" y="37"/>
                    </a:moveTo>
                    <a:cubicBezTo>
                      <a:pt x="79248" y="4895"/>
                      <a:pt x="42958" y="5943"/>
                      <a:pt x="6858" y="3371"/>
                    </a:cubicBezTo>
                    <a:cubicBezTo>
                      <a:pt x="-2286" y="2704"/>
                      <a:pt x="-2286" y="16992"/>
                      <a:pt x="6858" y="17659"/>
                    </a:cubicBezTo>
                    <a:cubicBezTo>
                      <a:pt x="42958" y="20230"/>
                      <a:pt x="79248" y="19087"/>
                      <a:pt x="115157" y="14325"/>
                    </a:cubicBezTo>
                    <a:cubicBezTo>
                      <a:pt x="118967" y="13848"/>
                      <a:pt x="122301" y="11372"/>
                      <a:pt x="122301" y="7181"/>
                    </a:cubicBezTo>
                    <a:cubicBezTo>
                      <a:pt x="122301" y="3752"/>
                      <a:pt x="118967" y="-439"/>
                      <a:pt x="115157" y="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1" name="Google Shape;2651;p41"/>
              <p:cNvSpPr/>
              <p:nvPr/>
            </p:nvSpPr>
            <p:spPr>
              <a:xfrm>
                <a:off x="7544347" y="-2893058"/>
                <a:ext cx="114300" cy="9525"/>
              </a:xfrm>
              <a:custGeom>
                <a:avLst/>
                <a:gdLst/>
                <a:ahLst/>
                <a:cxnLst/>
                <a:rect l="l" t="t" r="r" b="b"/>
                <a:pathLst>
                  <a:path w="114300" h="9525" extrusionOk="0">
                    <a:moveTo>
                      <a:pt x="115098" y="3719"/>
                    </a:moveTo>
                    <a:cubicBezTo>
                      <a:pt x="78998" y="2481"/>
                      <a:pt x="42993" y="1243"/>
                      <a:pt x="6894" y="4"/>
                    </a:cubicBezTo>
                    <a:cubicBezTo>
                      <a:pt x="-2345" y="-282"/>
                      <a:pt x="-2250" y="14006"/>
                      <a:pt x="6894" y="14292"/>
                    </a:cubicBezTo>
                    <a:cubicBezTo>
                      <a:pt x="42993" y="15530"/>
                      <a:pt x="78998" y="16768"/>
                      <a:pt x="115098" y="18007"/>
                    </a:cubicBezTo>
                    <a:cubicBezTo>
                      <a:pt x="124337" y="18292"/>
                      <a:pt x="124242" y="4005"/>
                      <a:pt x="115098" y="3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2" name="Google Shape;2652;p41"/>
              <p:cNvSpPr/>
              <p:nvPr/>
            </p:nvSpPr>
            <p:spPr>
              <a:xfrm>
                <a:off x="7760886" y="-3041270"/>
                <a:ext cx="161925" cy="209550"/>
              </a:xfrm>
              <a:custGeom>
                <a:avLst/>
                <a:gdLst/>
                <a:ahLst/>
                <a:cxnLst/>
                <a:rect l="l" t="t" r="r" b="b"/>
                <a:pathLst>
                  <a:path w="161925" h="209550" extrusionOk="0">
                    <a:moveTo>
                      <a:pt x="156305" y="184698"/>
                    </a:moveTo>
                    <a:cubicBezTo>
                      <a:pt x="116586" y="189841"/>
                      <a:pt x="76867" y="194889"/>
                      <a:pt x="37052" y="200033"/>
                    </a:cubicBezTo>
                    <a:cubicBezTo>
                      <a:pt x="73533" y="175268"/>
                      <a:pt x="108204" y="144692"/>
                      <a:pt x="117253" y="100020"/>
                    </a:cubicBezTo>
                    <a:cubicBezTo>
                      <a:pt x="122682" y="73065"/>
                      <a:pt x="119539" y="41346"/>
                      <a:pt x="101346" y="19439"/>
                    </a:cubicBezTo>
                    <a:cubicBezTo>
                      <a:pt x="85439" y="294"/>
                      <a:pt x="57817" y="-5326"/>
                      <a:pt x="35338" y="5342"/>
                    </a:cubicBezTo>
                    <a:cubicBezTo>
                      <a:pt x="10001" y="17438"/>
                      <a:pt x="-762" y="49252"/>
                      <a:pt x="9716" y="74779"/>
                    </a:cubicBezTo>
                    <a:cubicBezTo>
                      <a:pt x="13144" y="83161"/>
                      <a:pt x="26956" y="79541"/>
                      <a:pt x="23527" y="70969"/>
                    </a:cubicBezTo>
                    <a:cubicBezTo>
                      <a:pt x="12573" y="44204"/>
                      <a:pt x="30385" y="13343"/>
                      <a:pt x="60579" y="14105"/>
                    </a:cubicBezTo>
                    <a:cubicBezTo>
                      <a:pt x="93535" y="14962"/>
                      <a:pt x="105823" y="50395"/>
                      <a:pt x="105346" y="78303"/>
                    </a:cubicBezTo>
                    <a:cubicBezTo>
                      <a:pt x="104394" y="139263"/>
                      <a:pt x="49625" y="175744"/>
                      <a:pt x="3238" y="204700"/>
                    </a:cubicBezTo>
                    <a:cubicBezTo>
                      <a:pt x="-2191" y="208129"/>
                      <a:pt x="-667" y="218988"/>
                      <a:pt x="6858" y="218035"/>
                    </a:cubicBezTo>
                    <a:cubicBezTo>
                      <a:pt x="56674" y="211653"/>
                      <a:pt x="106490" y="205272"/>
                      <a:pt x="156210" y="198890"/>
                    </a:cubicBezTo>
                    <a:cubicBezTo>
                      <a:pt x="165163" y="197747"/>
                      <a:pt x="165354" y="183459"/>
                      <a:pt x="156210" y="184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3" name="Google Shape;2653;p41"/>
              <p:cNvSpPr/>
              <p:nvPr/>
            </p:nvSpPr>
            <p:spPr>
              <a:xfrm>
                <a:off x="7927913" y="-2996454"/>
                <a:ext cx="161925" cy="152400"/>
              </a:xfrm>
              <a:custGeom>
                <a:avLst/>
                <a:gdLst/>
                <a:ahLst/>
                <a:cxnLst/>
                <a:rect l="l" t="t" r="r" b="b"/>
                <a:pathLst>
                  <a:path w="161925" h="152400" extrusionOk="0">
                    <a:moveTo>
                      <a:pt x="99959" y="63300"/>
                    </a:moveTo>
                    <a:cubicBezTo>
                      <a:pt x="111008" y="50156"/>
                      <a:pt x="121771" y="36726"/>
                      <a:pt x="132058" y="22914"/>
                    </a:cubicBezTo>
                    <a:cubicBezTo>
                      <a:pt x="137582" y="15485"/>
                      <a:pt x="125200" y="8436"/>
                      <a:pt x="119675" y="15675"/>
                    </a:cubicBezTo>
                    <a:cubicBezTo>
                      <a:pt x="109769" y="29010"/>
                      <a:pt x="99292" y="42060"/>
                      <a:pt x="88529" y="54728"/>
                    </a:cubicBezTo>
                    <a:cubicBezTo>
                      <a:pt x="64716" y="36916"/>
                      <a:pt x="40904" y="19105"/>
                      <a:pt x="17091" y="1388"/>
                    </a:cubicBezTo>
                    <a:cubicBezTo>
                      <a:pt x="9757" y="-4137"/>
                      <a:pt x="2613" y="8246"/>
                      <a:pt x="9852" y="13770"/>
                    </a:cubicBezTo>
                    <a:cubicBezTo>
                      <a:pt x="32998" y="31011"/>
                      <a:pt x="56048" y="48251"/>
                      <a:pt x="79099" y="65491"/>
                    </a:cubicBezTo>
                    <a:cubicBezTo>
                      <a:pt x="55191" y="92923"/>
                      <a:pt x="29664" y="118831"/>
                      <a:pt x="2327" y="142930"/>
                    </a:cubicBezTo>
                    <a:cubicBezTo>
                      <a:pt x="-4626" y="149025"/>
                      <a:pt x="5566" y="159122"/>
                      <a:pt x="12424" y="153026"/>
                    </a:cubicBezTo>
                    <a:cubicBezTo>
                      <a:pt x="40237" y="128451"/>
                      <a:pt x="66145" y="101972"/>
                      <a:pt x="90434" y="73968"/>
                    </a:cubicBezTo>
                    <a:cubicBezTo>
                      <a:pt x="113389" y="91114"/>
                      <a:pt x="136439" y="108354"/>
                      <a:pt x="159395" y="125499"/>
                    </a:cubicBezTo>
                    <a:cubicBezTo>
                      <a:pt x="166729" y="131023"/>
                      <a:pt x="173873" y="118641"/>
                      <a:pt x="166634" y="113116"/>
                    </a:cubicBezTo>
                    <a:cubicBezTo>
                      <a:pt x="144345" y="96448"/>
                      <a:pt x="122057" y="79874"/>
                      <a:pt x="99768" y="632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4" name="Google Shape;2654;p41"/>
              <p:cNvSpPr/>
              <p:nvPr/>
            </p:nvSpPr>
            <p:spPr>
              <a:xfrm>
                <a:off x="8126920" y="-3083399"/>
                <a:ext cx="123825" cy="238125"/>
              </a:xfrm>
              <a:custGeom>
                <a:avLst/>
                <a:gdLst/>
                <a:ahLst/>
                <a:cxnLst/>
                <a:rect l="l" t="t" r="r" b="b"/>
                <a:pathLst>
                  <a:path w="123825" h="238125" extrusionOk="0">
                    <a:moveTo>
                      <a:pt x="102977" y="150531"/>
                    </a:moveTo>
                    <a:cubicBezTo>
                      <a:pt x="81926" y="129957"/>
                      <a:pt x="53733" y="119098"/>
                      <a:pt x="28206" y="139006"/>
                    </a:cubicBezTo>
                    <a:cubicBezTo>
                      <a:pt x="23633" y="142530"/>
                      <a:pt x="19919" y="146530"/>
                      <a:pt x="16680" y="150817"/>
                    </a:cubicBezTo>
                    <a:cubicBezTo>
                      <a:pt x="17347" y="102810"/>
                      <a:pt x="16680" y="54804"/>
                      <a:pt x="14299" y="6894"/>
                    </a:cubicBezTo>
                    <a:cubicBezTo>
                      <a:pt x="13823" y="-2250"/>
                      <a:pt x="-465" y="-2346"/>
                      <a:pt x="12" y="6894"/>
                    </a:cubicBezTo>
                    <a:cubicBezTo>
                      <a:pt x="3059" y="69187"/>
                      <a:pt x="3441" y="131576"/>
                      <a:pt x="1440" y="193870"/>
                    </a:cubicBezTo>
                    <a:cubicBezTo>
                      <a:pt x="107" y="205204"/>
                      <a:pt x="107" y="216920"/>
                      <a:pt x="297" y="228064"/>
                    </a:cubicBezTo>
                    <a:cubicBezTo>
                      <a:pt x="392" y="237304"/>
                      <a:pt x="14204" y="237208"/>
                      <a:pt x="14585" y="228064"/>
                    </a:cubicBezTo>
                    <a:cubicBezTo>
                      <a:pt x="14585" y="227969"/>
                      <a:pt x="14585" y="227874"/>
                      <a:pt x="14585" y="227779"/>
                    </a:cubicBezTo>
                    <a:cubicBezTo>
                      <a:pt x="14966" y="230160"/>
                      <a:pt x="16395" y="232350"/>
                      <a:pt x="19442" y="233113"/>
                    </a:cubicBezTo>
                    <a:cubicBezTo>
                      <a:pt x="50494" y="241685"/>
                      <a:pt x="88499" y="249591"/>
                      <a:pt x="113454" y="223302"/>
                    </a:cubicBezTo>
                    <a:cubicBezTo>
                      <a:pt x="122598" y="213586"/>
                      <a:pt x="128123" y="200727"/>
                      <a:pt x="126123" y="187297"/>
                    </a:cubicBezTo>
                    <a:cubicBezTo>
                      <a:pt x="123932" y="172438"/>
                      <a:pt x="113264" y="160723"/>
                      <a:pt x="102882" y="150626"/>
                    </a:cubicBezTo>
                    <a:close/>
                    <a:moveTo>
                      <a:pt x="99262" y="216825"/>
                    </a:moveTo>
                    <a:cubicBezTo>
                      <a:pt x="77640" y="234541"/>
                      <a:pt x="47351" y="225969"/>
                      <a:pt x="23157" y="219301"/>
                    </a:cubicBezTo>
                    <a:cubicBezTo>
                      <a:pt x="18776" y="218063"/>
                      <a:pt x="15537" y="220921"/>
                      <a:pt x="14585" y="224350"/>
                    </a:cubicBezTo>
                    <a:cubicBezTo>
                      <a:pt x="15061" y="213300"/>
                      <a:pt x="15442" y="202156"/>
                      <a:pt x="15728" y="191012"/>
                    </a:cubicBezTo>
                    <a:cubicBezTo>
                      <a:pt x="17538" y="178534"/>
                      <a:pt x="21443" y="166628"/>
                      <a:pt x="29825" y="156913"/>
                    </a:cubicBezTo>
                    <a:cubicBezTo>
                      <a:pt x="48017" y="135958"/>
                      <a:pt x="71544" y="140720"/>
                      <a:pt x="90213" y="158151"/>
                    </a:cubicBezTo>
                    <a:cubicBezTo>
                      <a:pt x="98881" y="166247"/>
                      <a:pt x="109168" y="175867"/>
                      <a:pt x="111645" y="187869"/>
                    </a:cubicBezTo>
                    <a:cubicBezTo>
                      <a:pt x="113931" y="199204"/>
                      <a:pt x="107739" y="209776"/>
                      <a:pt x="99167" y="2168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5" name="Google Shape;2655;p41"/>
              <p:cNvSpPr/>
              <p:nvPr/>
            </p:nvSpPr>
            <p:spPr>
              <a:xfrm>
                <a:off x="8246787" y="-3068010"/>
                <a:ext cx="104775" cy="95250"/>
              </a:xfrm>
              <a:custGeom>
                <a:avLst/>
                <a:gdLst/>
                <a:ahLst/>
                <a:cxnLst/>
                <a:rect l="l" t="t" r="r" b="b"/>
                <a:pathLst>
                  <a:path w="104775" h="95250" extrusionOk="0">
                    <a:moveTo>
                      <a:pt x="97695" y="84755"/>
                    </a:moveTo>
                    <a:cubicBezTo>
                      <a:pt x="77026" y="89041"/>
                      <a:pt x="55976" y="90470"/>
                      <a:pt x="35021" y="89518"/>
                    </a:cubicBezTo>
                    <a:cubicBezTo>
                      <a:pt x="50832" y="75706"/>
                      <a:pt x="64548" y="58942"/>
                      <a:pt x="63405" y="36749"/>
                    </a:cubicBezTo>
                    <a:cubicBezTo>
                      <a:pt x="62834" y="24652"/>
                      <a:pt x="57976" y="12841"/>
                      <a:pt x="48070" y="5507"/>
                    </a:cubicBezTo>
                    <a:cubicBezTo>
                      <a:pt x="38355" y="-1732"/>
                      <a:pt x="25686" y="-1541"/>
                      <a:pt x="15399" y="4364"/>
                    </a:cubicBezTo>
                    <a:cubicBezTo>
                      <a:pt x="4446" y="10555"/>
                      <a:pt x="-3651" y="23795"/>
                      <a:pt x="1683" y="36368"/>
                    </a:cubicBezTo>
                    <a:cubicBezTo>
                      <a:pt x="3207" y="39892"/>
                      <a:pt x="6446" y="42464"/>
                      <a:pt x="10446" y="41321"/>
                    </a:cubicBezTo>
                    <a:cubicBezTo>
                      <a:pt x="13780" y="40369"/>
                      <a:pt x="16923" y="36082"/>
                      <a:pt x="15399" y="32558"/>
                    </a:cubicBezTo>
                    <a:cubicBezTo>
                      <a:pt x="11780" y="23890"/>
                      <a:pt x="19781" y="16461"/>
                      <a:pt x="27877" y="14651"/>
                    </a:cubicBezTo>
                    <a:cubicBezTo>
                      <a:pt x="37593" y="12460"/>
                      <a:pt x="44927" y="20271"/>
                      <a:pt x="47594" y="28939"/>
                    </a:cubicBezTo>
                    <a:cubicBezTo>
                      <a:pt x="55595" y="55228"/>
                      <a:pt x="31401" y="75040"/>
                      <a:pt x="12923" y="89137"/>
                    </a:cubicBezTo>
                    <a:cubicBezTo>
                      <a:pt x="7113" y="93518"/>
                      <a:pt x="9208" y="101614"/>
                      <a:pt x="16542" y="102472"/>
                    </a:cubicBezTo>
                    <a:cubicBezTo>
                      <a:pt x="44831" y="105805"/>
                      <a:pt x="73502" y="104472"/>
                      <a:pt x="101410" y="98662"/>
                    </a:cubicBezTo>
                    <a:cubicBezTo>
                      <a:pt x="110363" y="96852"/>
                      <a:pt x="106649" y="83041"/>
                      <a:pt x="97600" y="848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656" name="Google Shape;2656;p41"/>
          <p:cNvPicPr preferRelativeResize="0"/>
          <p:nvPr/>
        </p:nvPicPr>
        <p:blipFill>
          <a:blip r:embed="rId3">
            <a:alphaModFix/>
          </a:blip>
          <a:stretch>
            <a:fillRect/>
          </a:stretch>
        </p:blipFill>
        <p:spPr>
          <a:xfrm>
            <a:off x="1657350" y="919163"/>
            <a:ext cx="5829300" cy="3305175"/>
          </a:xfrm>
          <a:prstGeom prst="rect">
            <a:avLst/>
          </a:prstGeom>
          <a:noFill/>
          <a:ln>
            <a:noFill/>
          </a:ln>
        </p:spPr>
      </p:pic>
      <p:sp>
        <p:nvSpPr>
          <p:cNvPr id="2657" name="Google Shape;2657;p41"/>
          <p:cNvSpPr txBox="1"/>
          <p:nvPr/>
        </p:nvSpPr>
        <p:spPr>
          <a:xfrm>
            <a:off x="2231300" y="4844425"/>
            <a:ext cx="6835800" cy="26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t>Photo (used with Education Fair Use Guidelines) from </a:t>
            </a:r>
            <a:r>
              <a:rPr lang="en" sz="600" u="sng">
                <a:solidFill>
                  <a:schemeClr val="hlink"/>
                </a:solidFill>
                <a:hlinkClick r:id="rId4"/>
              </a:rPr>
              <a:t>https://www.gettyimages.com/detail/news-photo/technician-at-work-in-a-univac-computer-room-circa-1955-news-photo/51162785</a:t>
            </a:r>
            <a:endParaRPr sz="600">
              <a:solidFill>
                <a:schemeClr val="dk1"/>
              </a:solidFill>
              <a:latin typeface="Hind"/>
              <a:ea typeface="Hind"/>
              <a:cs typeface="Hind"/>
              <a:sym typeface="Hind"/>
            </a:endParaRPr>
          </a:p>
        </p:txBody>
      </p:sp>
      <p:sp>
        <p:nvSpPr>
          <p:cNvPr id="2658" name="Google Shape;2658;p41"/>
          <p:cNvSpPr txBox="1">
            <a:spLocks noGrp="1"/>
          </p:cNvSpPr>
          <p:nvPr>
            <p:ph type="title"/>
          </p:nvPr>
        </p:nvSpPr>
        <p:spPr>
          <a:xfrm>
            <a:off x="1154100" y="206375"/>
            <a:ext cx="6835800" cy="71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t>UNIVAC Filling a Computer Room</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3" name="Google Shape;2663;p42"/>
          <p:cNvSpPr txBox="1"/>
          <p:nvPr/>
        </p:nvSpPr>
        <p:spPr>
          <a:xfrm>
            <a:off x="635625" y="245325"/>
            <a:ext cx="7638600" cy="8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dk1"/>
                </a:solidFill>
                <a:latin typeface="Hind"/>
                <a:ea typeface="Hind"/>
                <a:cs typeface="Hind"/>
                <a:sym typeface="Hind"/>
              </a:rPr>
              <a:t>Both sides of the family</a:t>
            </a:r>
            <a:endParaRPr sz="3200" b="1">
              <a:solidFill>
                <a:schemeClr val="dk1"/>
              </a:solidFill>
              <a:latin typeface="Hind"/>
              <a:ea typeface="Hind"/>
              <a:cs typeface="Hind"/>
              <a:sym typeface="Hind"/>
            </a:endParaRPr>
          </a:p>
          <a:p>
            <a:pPr marL="0" lvl="0" indent="0" algn="ctr" rtl="0">
              <a:spcBef>
                <a:spcPts val="0"/>
              </a:spcBef>
              <a:spcAft>
                <a:spcPts val="0"/>
              </a:spcAft>
              <a:buNone/>
            </a:pPr>
            <a:r>
              <a:rPr lang="en" sz="3200" b="1">
                <a:solidFill>
                  <a:schemeClr val="dk1"/>
                </a:solidFill>
                <a:latin typeface="Hind"/>
                <a:ea typeface="Hind"/>
                <a:cs typeface="Hind"/>
                <a:sym typeface="Hind"/>
              </a:rPr>
              <a:t>The Hollerith Tabulating Machine</a:t>
            </a:r>
            <a:endParaRPr sz="3200" b="1">
              <a:solidFill>
                <a:schemeClr val="dk1"/>
              </a:solidFill>
              <a:latin typeface="Hind"/>
              <a:ea typeface="Hind"/>
              <a:cs typeface="Hind"/>
              <a:sym typeface="Hind"/>
            </a:endParaRPr>
          </a:p>
        </p:txBody>
      </p:sp>
      <p:sp>
        <p:nvSpPr>
          <p:cNvPr id="2664" name="Google Shape;2664;p42"/>
          <p:cNvSpPr txBox="1"/>
          <p:nvPr/>
        </p:nvSpPr>
        <p:spPr>
          <a:xfrm>
            <a:off x="5692725" y="4676525"/>
            <a:ext cx="3323100" cy="39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Black and white photo from </a:t>
            </a:r>
            <a:r>
              <a:rPr lang="en" sz="600" u="sng">
                <a:solidFill>
                  <a:schemeClr val="hlink"/>
                </a:solidFill>
                <a:hlinkClick r:id="rId3"/>
              </a:rPr>
              <a:t>http://www.columbia.edu/cu/computinghistory/hh/</a:t>
            </a:r>
            <a:endParaRPr sz="600">
              <a:solidFill>
                <a:schemeClr val="dk1"/>
              </a:solidFill>
              <a:latin typeface="Hind"/>
              <a:ea typeface="Hind"/>
              <a:cs typeface="Hind"/>
              <a:sym typeface="Hind"/>
            </a:endParaRPr>
          </a:p>
          <a:p>
            <a:pPr marL="0" lvl="0" indent="0" algn="r" rtl="0">
              <a:spcBef>
                <a:spcPts val="0"/>
              </a:spcBef>
              <a:spcAft>
                <a:spcPts val="0"/>
              </a:spcAft>
              <a:buNone/>
            </a:pPr>
            <a:r>
              <a:rPr lang="en" sz="600">
                <a:solidFill>
                  <a:schemeClr val="dk1"/>
                </a:solidFill>
                <a:latin typeface="Hind"/>
                <a:ea typeface="Hind"/>
                <a:cs typeface="Hind"/>
                <a:sym typeface="Hind"/>
              </a:rPr>
              <a:t>Color photo from: </a:t>
            </a:r>
            <a:r>
              <a:rPr lang="en" sz="600" u="sng">
                <a:solidFill>
                  <a:schemeClr val="hlink"/>
                </a:solidFill>
                <a:hlinkClick r:id="rId4"/>
              </a:rPr>
              <a:t>https://ids.si.edu/ids/deliveryService?id=SIA-79-10952</a:t>
            </a:r>
            <a:endParaRPr sz="600">
              <a:solidFill>
                <a:schemeClr val="dk1"/>
              </a:solidFill>
              <a:latin typeface="Hind"/>
              <a:ea typeface="Hind"/>
              <a:cs typeface="Hind"/>
              <a:sym typeface="Hind"/>
            </a:endParaRPr>
          </a:p>
        </p:txBody>
      </p:sp>
      <p:pic>
        <p:nvPicPr>
          <p:cNvPr id="2665" name="Google Shape;2665;p42"/>
          <p:cNvPicPr preferRelativeResize="0"/>
          <p:nvPr/>
        </p:nvPicPr>
        <p:blipFill>
          <a:blip r:embed="rId5">
            <a:alphaModFix/>
          </a:blip>
          <a:stretch>
            <a:fillRect/>
          </a:stretch>
        </p:blipFill>
        <p:spPr>
          <a:xfrm>
            <a:off x="196575" y="1537190"/>
            <a:ext cx="4750499" cy="2835960"/>
          </a:xfrm>
          <a:prstGeom prst="rect">
            <a:avLst/>
          </a:prstGeom>
          <a:noFill/>
          <a:ln>
            <a:noFill/>
          </a:ln>
        </p:spPr>
      </p:pic>
      <p:pic>
        <p:nvPicPr>
          <p:cNvPr id="2666" name="Google Shape;2666;p42"/>
          <p:cNvPicPr preferRelativeResize="0"/>
          <p:nvPr/>
        </p:nvPicPr>
        <p:blipFill>
          <a:blip r:embed="rId6">
            <a:alphaModFix/>
          </a:blip>
          <a:stretch>
            <a:fillRect/>
          </a:stretch>
        </p:blipFill>
        <p:spPr>
          <a:xfrm>
            <a:off x="5281525" y="1532050"/>
            <a:ext cx="3609700" cy="28462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grpSp>
        <p:nvGrpSpPr>
          <p:cNvPr id="2671" name="Google Shape;2671;p43"/>
          <p:cNvGrpSpPr/>
          <p:nvPr/>
        </p:nvGrpSpPr>
        <p:grpSpPr>
          <a:xfrm>
            <a:off x="235212" y="1075858"/>
            <a:ext cx="1317881" cy="3865674"/>
            <a:chOff x="235212" y="1075858"/>
            <a:chExt cx="1317881" cy="3865674"/>
          </a:xfrm>
        </p:grpSpPr>
        <p:grpSp>
          <p:nvGrpSpPr>
            <p:cNvPr id="2672" name="Google Shape;2672;p43"/>
            <p:cNvGrpSpPr/>
            <p:nvPr/>
          </p:nvGrpSpPr>
          <p:grpSpPr>
            <a:xfrm>
              <a:off x="237119" y="3272977"/>
              <a:ext cx="1315974" cy="1668555"/>
              <a:chOff x="15913394" y="-5782523"/>
              <a:chExt cx="1315974" cy="1668555"/>
            </a:xfrm>
          </p:grpSpPr>
          <p:sp>
            <p:nvSpPr>
              <p:cNvPr id="2673" name="Google Shape;2673;p43"/>
              <p:cNvSpPr/>
              <p:nvPr/>
            </p:nvSpPr>
            <p:spPr>
              <a:xfrm>
                <a:off x="16294619" y="-5782523"/>
                <a:ext cx="47625" cy="85725"/>
              </a:xfrm>
              <a:custGeom>
                <a:avLst/>
                <a:gdLst/>
                <a:ahLst/>
                <a:cxnLst/>
                <a:rect l="l" t="t" r="r" b="b"/>
                <a:pathLst>
                  <a:path w="47625" h="85725" extrusionOk="0">
                    <a:moveTo>
                      <a:pt x="46733" y="1585"/>
                    </a:moveTo>
                    <a:cubicBezTo>
                      <a:pt x="44352" y="537"/>
                      <a:pt x="41494" y="1585"/>
                      <a:pt x="40447" y="4061"/>
                    </a:cubicBezTo>
                    <a:cubicBezTo>
                      <a:pt x="35779" y="14729"/>
                      <a:pt x="31874" y="24540"/>
                      <a:pt x="28445" y="33874"/>
                    </a:cubicBezTo>
                    <a:cubicBezTo>
                      <a:pt x="27493" y="32255"/>
                      <a:pt x="26445" y="30636"/>
                      <a:pt x="25397" y="29207"/>
                    </a:cubicBezTo>
                    <a:cubicBezTo>
                      <a:pt x="21206" y="23492"/>
                      <a:pt x="15682" y="14539"/>
                      <a:pt x="8919" y="2442"/>
                    </a:cubicBezTo>
                    <a:cubicBezTo>
                      <a:pt x="7585" y="156"/>
                      <a:pt x="4728" y="-701"/>
                      <a:pt x="2442" y="632"/>
                    </a:cubicBezTo>
                    <a:cubicBezTo>
                      <a:pt x="156" y="1966"/>
                      <a:pt x="-701" y="4823"/>
                      <a:pt x="632" y="7109"/>
                    </a:cubicBezTo>
                    <a:cubicBezTo>
                      <a:pt x="7585" y="19492"/>
                      <a:pt x="13396" y="28826"/>
                      <a:pt x="17682" y="34732"/>
                    </a:cubicBezTo>
                    <a:cubicBezTo>
                      <a:pt x="19968" y="37970"/>
                      <a:pt x="22159" y="41685"/>
                      <a:pt x="24350" y="45685"/>
                    </a:cubicBezTo>
                    <a:cubicBezTo>
                      <a:pt x="24350" y="45971"/>
                      <a:pt x="24159" y="46352"/>
                      <a:pt x="24064" y="46638"/>
                    </a:cubicBezTo>
                    <a:cubicBezTo>
                      <a:pt x="22635" y="50638"/>
                      <a:pt x="17206" y="61783"/>
                      <a:pt x="8062" y="79690"/>
                    </a:cubicBezTo>
                    <a:cubicBezTo>
                      <a:pt x="6823" y="82071"/>
                      <a:pt x="7776" y="84928"/>
                      <a:pt x="10157" y="86071"/>
                    </a:cubicBezTo>
                    <a:cubicBezTo>
                      <a:pt x="10824" y="86452"/>
                      <a:pt x="11586" y="86548"/>
                      <a:pt x="12348" y="86548"/>
                    </a:cubicBezTo>
                    <a:cubicBezTo>
                      <a:pt x="14062" y="86548"/>
                      <a:pt x="15777" y="85595"/>
                      <a:pt x="16634" y="83976"/>
                    </a:cubicBezTo>
                    <a:cubicBezTo>
                      <a:pt x="26064" y="65402"/>
                      <a:pt x="31493" y="54258"/>
                      <a:pt x="33112" y="49591"/>
                    </a:cubicBezTo>
                    <a:cubicBezTo>
                      <a:pt x="33493" y="48448"/>
                      <a:pt x="33779" y="47209"/>
                      <a:pt x="33970" y="46447"/>
                    </a:cubicBezTo>
                    <a:cubicBezTo>
                      <a:pt x="37780" y="35017"/>
                      <a:pt x="42923" y="22063"/>
                      <a:pt x="49210" y="7776"/>
                    </a:cubicBezTo>
                    <a:cubicBezTo>
                      <a:pt x="50258" y="5395"/>
                      <a:pt x="49210" y="2537"/>
                      <a:pt x="46733" y="1489"/>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4" name="Google Shape;2674;p43"/>
              <p:cNvSpPr/>
              <p:nvPr/>
            </p:nvSpPr>
            <p:spPr>
              <a:xfrm>
                <a:off x="16493336" y="-4542593"/>
                <a:ext cx="47625" cy="85725"/>
              </a:xfrm>
              <a:custGeom>
                <a:avLst/>
                <a:gdLst/>
                <a:ahLst/>
                <a:cxnLst/>
                <a:rect l="l" t="t" r="r" b="b"/>
                <a:pathLst>
                  <a:path w="47625" h="85725" extrusionOk="0">
                    <a:moveTo>
                      <a:pt x="51756" y="53340"/>
                    </a:moveTo>
                    <a:cubicBezTo>
                      <a:pt x="46327" y="44291"/>
                      <a:pt x="38040" y="39433"/>
                      <a:pt x="27944" y="39433"/>
                    </a:cubicBezTo>
                    <a:cubicBezTo>
                      <a:pt x="23277" y="39433"/>
                      <a:pt x="19276" y="40767"/>
                      <a:pt x="15942" y="43434"/>
                    </a:cubicBezTo>
                    <a:cubicBezTo>
                      <a:pt x="16705" y="31813"/>
                      <a:pt x="17085" y="18859"/>
                      <a:pt x="17085" y="4763"/>
                    </a:cubicBezTo>
                    <a:cubicBezTo>
                      <a:pt x="17085" y="2096"/>
                      <a:pt x="14990" y="0"/>
                      <a:pt x="12323" y="0"/>
                    </a:cubicBezTo>
                    <a:cubicBezTo>
                      <a:pt x="9656" y="0"/>
                      <a:pt x="7560" y="2096"/>
                      <a:pt x="7560" y="4763"/>
                    </a:cubicBezTo>
                    <a:cubicBezTo>
                      <a:pt x="7560" y="36195"/>
                      <a:pt x="5655" y="61341"/>
                      <a:pt x="1941" y="79534"/>
                    </a:cubicBezTo>
                    <a:lnTo>
                      <a:pt x="226" y="85154"/>
                    </a:lnTo>
                    <a:cubicBezTo>
                      <a:pt x="-250" y="86582"/>
                      <a:pt x="36" y="88106"/>
                      <a:pt x="988" y="89345"/>
                    </a:cubicBezTo>
                    <a:cubicBezTo>
                      <a:pt x="1846" y="90583"/>
                      <a:pt x="3274" y="91250"/>
                      <a:pt x="4798" y="91250"/>
                    </a:cubicBezTo>
                    <a:lnTo>
                      <a:pt x="31468" y="91250"/>
                    </a:lnTo>
                    <a:cubicBezTo>
                      <a:pt x="31944" y="91250"/>
                      <a:pt x="32421" y="91250"/>
                      <a:pt x="32897" y="91059"/>
                    </a:cubicBezTo>
                    <a:cubicBezTo>
                      <a:pt x="39660" y="88963"/>
                      <a:pt x="45470" y="85916"/>
                      <a:pt x="50518" y="81725"/>
                    </a:cubicBezTo>
                    <a:cubicBezTo>
                      <a:pt x="54614" y="77629"/>
                      <a:pt x="56519" y="73914"/>
                      <a:pt x="56519" y="70199"/>
                    </a:cubicBezTo>
                    <a:cubicBezTo>
                      <a:pt x="56519" y="64770"/>
                      <a:pt x="54995" y="59150"/>
                      <a:pt x="51756" y="53245"/>
                    </a:cubicBezTo>
                    <a:close/>
                    <a:moveTo>
                      <a:pt x="44041" y="74676"/>
                    </a:moveTo>
                    <a:cubicBezTo>
                      <a:pt x="40422" y="77629"/>
                      <a:pt x="35945" y="80010"/>
                      <a:pt x="30706" y="81725"/>
                    </a:cubicBezTo>
                    <a:lnTo>
                      <a:pt x="12894" y="81725"/>
                    </a:lnTo>
                    <a:cubicBezTo>
                      <a:pt x="12894" y="81725"/>
                      <a:pt x="12894" y="81153"/>
                      <a:pt x="12990" y="80963"/>
                    </a:cubicBezTo>
                    <a:cubicBezTo>
                      <a:pt x="14038" y="59722"/>
                      <a:pt x="18990" y="48958"/>
                      <a:pt x="27944" y="48958"/>
                    </a:cubicBezTo>
                    <a:cubicBezTo>
                      <a:pt x="34802" y="48958"/>
                      <a:pt x="39755" y="51911"/>
                      <a:pt x="43470" y="58007"/>
                    </a:cubicBezTo>
                    <a:cubicBezTo>
                      <a:pt x="45756" y="62294"/>
                      <a:pt x="46994" y="66389"/>
                      <a:pt x="46994" y="70199"/>
                    </a:cubicBezTo>
                    <a:cubicBezTo>
                      <a:pt x="46994" y="70199"/>
                      <a:pt x="46994" y="71723"/>
                      <a:pt x="44136" y="7458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5" name="Google Shape;2675;p43"/>
              <p:cNvSpPr/>
              <p:nvPr/>
            </p:nvSpPr>
            <p:spPr>
              <a:xfrm>
                <a:off x="16487085" y="-4321803"/>
                <a:ext cx="47625" cy="57150"/>
              </a:xfrm>
              <a:custGeom>
                <a:avLst/>
                <a:gdLst/>
                <a:ahLst/>
                <a:cxnLst/>
                <a:rect l="l" t="t" r="r" b="b"/>
                <a:pathLst>
                  <a:path w="47625" h="57150" extrusionOk="0">
                    <a:moveTo>
                      <a:pt x="44672" y="58198"/>
                    </a:moveTo>
                    <a:cubicBezTo>
                      <a:pt x="42291" y="58198"/>
                      <a:pt x="40196" y="56388"/>
                      <a:pt x="39910" y="54007"/>
                    </a:cubicBezTo>
                    <a:lnTo>
                      <a:pt x="39433" y="49435"/>
                    </a:lnTo>
                    <a:cubicBezTo>
                      <a:pt x="35052" y="52483"/>
                      <a:pt x="28956" y="54197"/>
                      <a:pt x="21526" y="54197"/>
                    </a:cubicBezTo>
                    <a:cubicBezTo>
                      <a:pt x="18479" y="54197"/>
                      <a:pt x="14573" y="53149"/>
                      <a:pt x="9715" y="50863"/>
                    </a:cubicBezTo>
                    <a:cubicBezTo>
                      <a:pt x="4953" y="48101"/>
                      <a:pt x="0" y="44577"/>
                      <a:pt x="0" y="39529"/>
                    </a:cubicBezTo>
                    <a:cubicBezTo>
                      <a:pt x="0" y="30194"/>
                      <a:pt x="2191" y="21812"/>
                      <a:pt x="6477" y="14478"/>
                    </a:cubicBezTo>
                    <a:cubicBezTo>
                      <a:pt x="12478" y="4858"/>
                      <a:pt x="20669" y="0"/>
                      <a:pt x="30861" y="0"/>
                    </a:cubicBezTo>
                    <a:cubicBezTo>
                      <a:pt x="32195" y="0"/>
                      <a:pt x="34480" y="286"/>
                      <a:pt x="42005" y="2476"/>
                    </a:cubicBezTo>
                    <a:cubicBezTo>
                      <a:pt x="43815" y="3048"/>
                      <a:pt x="45148" y="4572"/>
                      <a:pt x="45434" y="6382"/>
                    </a:cubicBezTo>
                    <a:cubicBezTo>
                      <a:pt x="46672" y="15430"/>
                      <a:pt x="46672" y="17335"/>
                      <a:pt x="46577" y="18478"/>
                    </a:cubicBezTo>
                    <a:cubicBezTo>
                      <a:pt x="46577" y="22479"/>
                      <a:pt x="46958" y="29146"/>
                      <a:pt x="47720" y="37909"/>
                    </a:cubicBezTo>
                    <a:lnTo>
                      <a:pt x="49435" y="52864"/>
                    </a:lnTo>
                    <a:cubicBezTo>
                      <a:pt x="49721" y="55435"/>
                      <a:pt x="47815" y="57817"/>
                      <a:pt x="45244" y="58102"/>
                    </a:cubicBezTo>
                    <a:cubicBezTo>
                      <a:pt x="45053" y="58102"/>
                      <a:pt x="44863" y="58102"/>
                      <a:pt x="44672" y="58102"/>
                    </a:cubicBezTo>
                    <a:close/>
                    <a:moveTo>
                      <a:pt x="9525" y="39338"/>
                    </a:moveTo>
                    <a:cubicBezTo>
                      <a:pt x="9525" y="39338"/>
                      <a:pt x="10858" y="40481"/>
                      <a:pt x="14097" y="42386"/>
                    </a:cubicBezTo>
                    <a:cubicBezTo>
                      <a:pt x="18383" y="44291"/>
                      <a:pt x="20669" y="44672"/>
                      <a:pt x="21526" y="44672"/>
                    </a:cubicBezTo>
                    <a:cubicBezTo>
                      <a:pt x="27337" y="44672"/>
                      <a:pt x="31813" y="43434"/>
                      <a:pt x="34766" y="41053"/>
                    </a:cubicBezTo>
                    <a:cubicBezTo>
                      <a:pt x="35052" y="40862"/>
                      <a:pt x="35814" y="40196"/>
                      <a:pt x="38100" y="37052"/>
                    </a:cubicBezTo>
                    <a:cubicBezTo>
                      <a:pt x="37433" y="28765"/>
                      <a:pt x="37052" y="22574"/>
                      <a:pt x="37052" y="18097"/>
                    </a:cubicBezTo>
                    <a:cubicBezTo>
                      <a:pt x="37052" y="17526"/>
                      <a:pt x="37052" y="16097"/>
                      <a:pt x="36386" y="10858"/>
                    </a:cubicBezTo>
                    <a:cubicBezTo>
                      <a:pt x="32099" y="9715"/>
                      <a:pt x="30956" y="9620"/>
                      <a:pt x="30766" y="9525"/>
                    </a:cubicBezTo>
                    <a:cubicBezTo>
                      <a:pt x="24003" y="9525"/>
                      <a:pt x="18764" y="12763"/>
                      <a:pt x="14573" y="19431"/>
                    </a:cubicBezTo>
                    <a:cubicBezTo>
                      <a:pt x="11239" y="25051"/>
                      <a:pt x="9525" y="31813"/>
                      <a:pt x="9525" y="39338"/>
                    </a:cubicBezTo>
                    <a:cubicBezTo>
                      <a:pt x="9525" y="39338"/>
                      <a:pt x="9525" y="39338"/>
                      <a:pt x="9525" y="3933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76" name="Google Shape;2676;p43"/>
              <p:cNvGrpSpPr/>
              <p:nvPr/>
            </p:nvGrpSpPr>
            <p:grpSpPr>
              <a:xfrm>
                <a:off x="15913394" y="-5684640"/>
                <a:ext cx="1315974" cy="1570672"/>
                <a:chOff x="15913394" y="-5684640"/>
                <a:chExt cx="1315974" cy="1570672"/>
              </a:xfrm>
            </p:grpSpPr>
            <p:sp>
              <p:nvSpPr>
                <p:cNvPr id="2677" name="Google Shape;2677;p43"/>
                <p:cNvSpPr/>
                <p:nvPr/>
              </p:nvSpPr>
              <p:spPr>
                <a:xfrm>
                  <a:off x="16265343" y="-5684640"/>
                  <a:ext cx="762000" cy="981075"/>
                </a:xfrm>
                <a:custGeom>
                  <a:avLst/>
                  <a:gdLst/>
                  <a:ahLst/>
                  <a:cxnLst/>
                  <a:rect l="l" t="t" r="r" b="b"/>
                  <a:pathLst>
                    <a:path w="762000" h="981075" extrusionOk="0">
                      <a:moveTo>
                        <a:pt x="7144" y="7144"/>
                      </a:moveTo>
                      <a:cubicBezTo>
                        <a:pt x="13049" y="386810"/>
                        <a:pt x="16192" y="695992"/>
                        <a:pt x="16383" y="934784"/>
                      </a:cubicBezTo>
                      <a:cubicBezTo>
                        <a:pt x="60103" y="961073"/>
                        <a:pt x="105632" y="974217"/>
                        <a:pt x="152876" y="974217"/>
                      </a:cubicBezTo>
                      <a:cubicBezTo>
                        <a:pt x="251174" y="974217"/>
                        <a:pt x="350330" y="915257"/>
                        <a:pt x="450437" y="797243"/>
                      </a:cubicBezTo>
                      <a:cubicBezTo>
                        <a:pt x="450818" y="796766"/>
                        <a:pt x="451199" y="796290"/>
                        <a:pt x="451580" y="795814"/>
                      </a:cubicBezTo>
                      <a:cubicBezTo>
                        <a:pt x="465582" y="779240"/>
                        <a:pt x="479584" y="761429"/>
                        <a:pt x="493585" y="742474"/>
                      </a:cubicBezTo>
                      <a:cubicBezTo>
                        <a:pt x="507301" y="724091"/>
                        <a:pt x="521017" y="704564"/>
                        <a:pt x="534733" y="683990"/>
                      </a:cubicBezTo>
                      <a:cubicBezTo>
                        <a:pt x="535114" y="683419"/>
                        <a:pt x="535496" y="682847"/>
                        <a:pt x="535876" y="682276"/>
                      </a:cubicBezTo>
                      <a:cubicBezTo>
                        <a:pt x="549688" y="661416"/>
                        <a:pt x="563023" y="640461"/>
                        <a:pt x="575881" y="619411"/>
                      </a:cubicBezTo>
                      <a:cubicBezTo>
                        <a:pt x="587121" y="600837"/>
                        <a:pt x="597884" y="582073"/>
                        <a:pt x="608362" y="563213"/>
                      </a:cubicBezTo>
                      <a:cubicBezTo>
                        <a:pt x="617410" y="546830"/>
                        <a:pt x="626173" y="530447"/>
                        <a:pt x="634746" y="513969"/>
                      </a:cubicBezTo>
                      <a:cubicBezTo>
                        <a:pt x="661130" y="461963"/>
                        <a:pt x="684371" y="409480"/>
                        <a:pt x="704564" y="356330"/>
                      </a:cubicBezTo>
                      <a:cubicBezTo>
                        <a:pt x="726472" y="298609"/>
                        <a:pt x="744664" y="240221"/>
                        <a:pt x="759047" y="1810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8" name="Google Shape;2678;p43"/>
                <p:cNvSpPr/>
                <p:nvPr/>
              </p:nvSpPr>
              <p:spPr>
                <a:xfrm>
                  <a:off x="16962668" y="-5335549"/>
                  <a:ext cx="266700" cy="723900"/>
                </a:xfrm>
                <a:custGeom>
                  <a:avLst/>
                  <a:gdLst/>
                  <a:ahLst/>
                  <a:cxnLst/>
                  <a:rect l="l" t="t" r="r" b="b"/>
                  <a:pathLst>
                    <a:path w="266700" h="723900" extrusionOk="0">
                      <a:moveTo>
                        <a:pt x="7144" y="7144"/>
                      </a:moveTo>
                      <a:lnTo>
                        <a:pt x="7144" y="720662"/>
                      </a:lnTo>
                      <a:cubicBezTo>
                        <a:pt x="88392" y="720471"/>
                        <a:pt x="175546" y="720281"/>
                        <a:pt x="268414" y="72009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9" name="Google Shape;2679;p43"/>
                <p:cNvSpPr/>
                <p:nvPr/>
              </p:nvSpPr>
              <p:spPr>
                <a:xfrm>
                  <a:off x="16892850" y="-5178768"/>
                  <a:ext cx="76200" cy="9525"/>
                </a:xfrm>
                <a:custGeom>
                  <a:avLst/>
                  <a:gdLst/>
                  <a:ahLst/>
                  <a:cxnLst/>
                  <a:rect l="l" t="t" r="r" b="b"/>
                  <a:pathLst>
                    <a:path w="76200" h="9525" extrusionOk="0">
                      <a:moveTo>
                        <a:pt x="7144" y="8001"/>
                      </a:moveTo>
                      <a:cubicBezTo>
                        <a:pt x="42196" y="8001"/>
                        <a:pt x="64865" y="7620"/>
                        <a:pt x="75247" y="7144"/>
                      </a:cubicBezTo>
                      <a:cubicBezTo>
                        <a:pt x="75819" y="7144"/>
                        <a:pt x="76390" y="7144"/>
                        <a:pt x="76962"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0" name="Google Shape;2680;p43"/>
                <p:cNvSpPr/>
                <p:nvPr/>
              </p:nvSpPr>
              <p:spPr>
                <a:xfrm>
                  <a:off x="16866466" y="-5130095"/>
                  <a:ext cx="104775" cy="9525"/>
                </a:xfrm>
                <a:custGeom>
                  <a:avLst/>
                  <a:gdLst/>
                  <a:ahLst/>
                  <a:cxnLst/>
                  <a:rect l="l" t="t" r="r" b="b"/>
                  <a:pathLst>
                    <a:path w="104775" h="9525" extrusionOk="0">
                      <a:moveTo>
                        <a:pt x="7144" y="8573"/>
                      </a:moveTo>
                      <a:cubicBezTo>
                        <a:pt x="37719" y="8573"/>
                        <a:pt x="69723" y="8096"/>
                        <a:pt x="10334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1" name="Google Shape;2681;p43"/>
                <p:cNvSpPr/>
                <p:nvPr/>
              </p:nvSpPr>
              <p:spPr>
                <a:xfrm>
                  <a:off x="16707779" y="-4901876"/>
                  <a:ext cx="266700" cy="76200"/>
                </a:xfrm>
                <a:custGeom>
                  <a:avLst/>
                  <a:gdLst/>
                  <a:ahLst/>
                  <a:cxnLst/>
                  <a:rect l="l" t="t" r="r" b="b"/>
                  <a:pathLst>
                    <a:path w="266700" h="76200" extrusionOk="0">
                      <a:moveTo>
                        <a:pt x="262033" y="7144"/>
                      </a:moveTo>
                      <a:cubicBezTo>
                        <a:pt x="206597" y="8954"/>
                        <a:pt x="122301" y="11335"/>
                        <a:pt x="9144" y="14383"/>
                      </a:cubicBezTo>
                      <a:cubicBezTo>
                        <a:pt x="8287" y="32385"/>
                        <a:pt x="7620" y="51626"/>
                        <a:pt x="7144" y="72009"/>
                      </a:cubicBezTo>
                      <a:cubicBezTo>
                        <a:pt x="110014" y="71152"/>
                        <a:pt x="194977" y="66580"/>
                        <a:pt x="262033" y="5838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2" name="Google Shape;2682;p43"/>
                <p:cNvSpPr/>
                <p:nvPr/>
              </p:nvSpPr>
              <p:spPr>
                <a:xfrm>
                  <a:off x="16708636" y="-4896066"/>
                  <a:ext cx="9525" cy="9525"/>
                </a:xfrm>
                <a:custGeom>
                  <a:avLst/>
                  <a:gdLst/>
                  <a:ahLst/>
                  <a:cxnLst/>
                  <a:rect l="l" t="t" r="r" b="b"/>
                  <a:pathLst>
                    <a:path w="9525" h="9525" extrusionOk="0">
                      <a:moveTo>
                        <a:pt x="8287" y="7144"/>
                      </a:moveTo>
                      <a:cubicBezTo>
                        <a:pt x="8287" y="7620"/>
                        <a:pt x="8287" y="8096"/>
                        <a:pt x="8287" y="8573"/>
                      </a:cubicBezTo>
                      <a:cubicBezTo>
                        <a:pt x="7906" y="8573"/>
                        <a:pt x="7525" y="8573"/>
                        <a:pt x="7144" y="857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3" name="Google Shape;2683;p43"/>
                <p:cNvSpPr/>
                <p:nvPr/>
              </p:nvSpPr>
              <p:spPr>
                <a:xfrm>
                  <a:off x="16833985" y="-5075040"/>
                  <a:ext cx="142875" cy="9525"/>
                </a:xfrm>
                <a:custGeom>
                  <a:avLst/>
                  <a:gdLst/>
                  <a:ahLst/>
                  <a:cxnLst/>
                  <a:rect l="l" t="t" r="r" b="b"/>
                  <a:pathLst>
                    <a:path w="142875" h="9525" extrusionOk="0">
                      <a:moveTo>
                        <a:pt x="7144" y="9716"/>
                      </a:moveTo>
                      <a:cubicBezTo>
                        <a:pt x="60579" y="8858"/>
                        <a:pt x="103442" y="8001"/>
                        <a:pt x="13573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4" name="Google Shape;2684;p43"/>
                <p:cNvSpPr/>
                <p:nvPr/>
              </p:nvSpPr>
              <p:spPr>
                <a:xfrm>
                  <a:off x="16751785" y="-4951596"/>
                  <a:ext cx="219075" cy="9525"/>
                </a:xfrm>
                <a:custGeom>
                  <a:avLst/>
                  <a:gdLst/>
                  <a:ahLst/>
                  <a:cxnLst/>
                  <a:rect l="l" t="t" r="r" b="b"/>
                  <a:pathLst>
                    <a:path w="219075" h="9525" extrusionOk="0">
                      <a:moveTo>
                        <a:pt x="7144" y="9430"/>
                      </a:moveTo>
                      <a:cubicBezTo>
                        <a:pt x="50483" y="8001"/>
                        <a:pt x="101060" y="7429"/>
                        <a:pt x="158972" y="7715"/>
                      </a:cubicBezTo>
                      <a:cubicBezTo>
                        <a:pt x="182118" y="7715"/>
                        <a:pt x="201835" y="7525"/>
                        <a:pt x="21802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5" name="Google Shape;2685;p43"/>
                <p:cNvSpPr/>
                <p:nvPr/>
              </p:nvSpPr>
              <p:spPr>
                <a:xfrm>
                  <a:off x="16794076" y="-5013318"/>
                  <a:ext cx="180975" cy="9525"/>
                </a:xfrm>
                <a:custGeom>
                  <a:avLst/>
                  <a:gdLst/>
                  <a:ahLst/>
                  <a:cxnLst/>
                  <a:rect l="l" t="t" r="r" b="b"/>
                  <a:pathLst>
                    <a:path w="180975" h="9525" extrusionOk="0">
                      <a:moveTo>
                        <a:pt x="7144" y="10858"/>
                      </a:moveTo>
                      <a:cubicBezTo>
                        <a:pt x="83915" y="11144"/>
                        <a:pt x="128778" y="10668"/>
                        <a:pt x="141542" y="9715"/>
                      </a:cubicBezTo>
                      <a:cubicBezTo>
                        <a:pt x="148019" y="9335"/>
                        <a:pt x="159449" y="8477"/>
                        <a:pt x="17573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6" name="Google Shape;2686;p43"/>
                <p:cNvSpPr/>
                <p:nvPr/>
              </p:nvSpPr>
              <p:spPr>
                <a:xfrm>
                  <a:off x="15986927" y="-5224583"/>
                  <a:ext cx="733425" cy="609600"/>
                </a:xfrm>
                <a:custGeom>
                  <a:avLst/>
                  <a:gdLst/>
                  <a:ahLst/>
                  <a:cxnLst/>
                  <a:rect l="l" t="t" r="r" b="b"/>
                  <a:pathLst>
                    <a:path w="733425" h="609600" extrusionOk="0">
                      <a:moveTo>
                        <a:pt x="7144" y="7144"/>
                      </a:moveTo>
                      <a:cubicBezTo>
                        <a:pt x="7144" y="26479"/>
                        <a:pt x="16764" y="61627"/>
                        <a:pt x="36100" y="112586"/>
                      </a:cubicBezTo>
                      <a:cubicBezTo>
                        <a:pt x="58864" y="173260"/>
                        <a:pt x="86678" y="230410"/>
                        <a:pt x="119539" y="284131"/>
                      </a:cubicBezTo>
                      <a:cubicBezTo>
                        <a:pt x="174498" y="373952"/>
                        <a:pt x="232886" y="437483"/>
                        <a:pt x="294799" y="474726"/>
                      </a:cubicBezTo>
                      <a:cubicBezTo>
                        <a:pt x="294799" y="522827"/>
                        <a:pt x="294704" y="568166"/>
                        <a:pt x="294513" y="610553"/>
                      </a:cubicBezTo>
                      <a:cubicBezTo>
                        <a:pt x="334423" y="610838"/>
                        <a:pt x="375380" y="610934"/>
                        <a:pt x="417386" y="610838"/>
                      </a:cubicBezTo>
                      <a:cubicBezTo>
                        <a:pt x="501777" y="610648"/>
                        <a:pt x="604838" y="610457"/>
                        <a:pt x="726472" y="610267"/>
                      </a:cubicBezTo>
                      <a:cubicBezTo>
                        <a:pt x="726377" y="594265"/>
                        <a:pt x="726281" y="578072"/>
                        <a:pt x="726186" y="561594"/>
                      </a:cubicBezTo>
                      <a:lnTo>
                        <a:pt x="726186" y="522732"/>
                      </a:lnTo>
                      <a:cubicBezTo>
                        <a:pt x="726186" y="514921"/>
                        <a:pt x="726186" y="507111"/>
                        <a:pt x="726186" y="499586"/>
                      </a:cubicBezTo>
                      <a:cubicBezTo>
                        <a:pt x="726281" y="481584"/>
                        <a:pt x="726472" y="464344"/>
                        <a:pt x="726757" y="447770"/>
                      </a:cubicBezTo>
                      <a:cubicBezTo>
                        <a:pt x="727043" y="429196"/>
                        <a:pt x="727424" y="411575"/>
                        <a:pt x="727901" y="394716"/>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7" name="Google Shape;2687;p43"/>
                <p:cNvSpPr/>
                <p:nvPr/>
              </p:nvSpPr>
              <p:spPr>
                <a:xfrm>
                  <a:off x="16300395" y="-4296371"/>
                  <a:ext cx="161925" cy="9525"/>
                </a:xfrm>
                <a:custGeom>
                  <a:avLst/>
                  <a:gdLst/>
                  <a:ahLst/>
                  <a:cxnLst/>
                  <a:rect l="l" t="t" r="r" b="b"/>
                  <a:pathLst>
                    <a:path w="161925" h="9525" extrusionOk="0">
                      <a:moveTo>
                        <a:pt x="7144" y="8858"/>
                      </a:moveTo>
                      <a:cubicBezTo>
                        <a:pt x="55721" y="8096"/>
                        <a:pt x="106680" y="7525"/>
                        <a:pt x="160115"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8" name="Google Shape;2688;p43"/>
                <p:cNvSpPr/>
                <p:nvPr/>
              </p:nvSpPr>
              <p:spPr>
                <a:xfrm>
                  <a:off x="16303824" y="-4492777"/>
                  <a:ext cx="142875" cy="9525"/>
                </a:xfrm>
                <a:custGeom>
                  <a:avLst/>
                  <a:gdLst/>
                  <a:ahLst/>
                  <a:cxnLst/>
                  <a:rect l="l" t="t" r="r" b="b"/>
                  <a:pathLst>
                    <a:path w="142875" h="9525" extrusionOk="0">
                      <a:moveTo>
                        <a:pt x="7144" y="7144"/>
                      </a:moveTo>
                      <a:lnTo>
                        <a:pt x="141923"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9" name="Google Shape;2689;p43"/>
                <p:cNvSpPr/>
                <p:nvPr/>
              </p:nvSpPr>
              <p:spPr>
                <a:xfrm>
                  <a:off x="15913394" y="-4628318"/>
                  <a:ext cx="371475" cy="514350"/>
                </a:xfrm>
                <a:custGeom>
                  <a:avLst/>
                  <a:gdLst/>
                  <a:ahLst/>
                  <a:cxnLst/>
                  <a:rect l="l" t="t" r="r" b="b"/>
                  <a:pathLst>
                    <a:path w="371475" h="514350" extrusionOk="0">
                      <a:moveTo>
                        <a:pt x="7144" y="7144"/>
                      </a:moveTo>
                      <a:cubicBezTo>
                        <a:pt x="115634" y="11144"/>
                        <a:pt x="235934" y="13621"/>
                        <a:pt x="368141" y="14383"/>
                      </a:cubicBezTo>
                      <a:cubicBezTo>
                        <a:pt x="367570" y="162782"/>
                        <a:pt x="367189" y="328613"/>
                        <a:pt x="366998" y="51177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0" name="Google Shape;2690;p43"/>
                <p:cNvSpPr/>
                <p:nvPr/>
              </p:nvSpPr>
              <p:spPr>
                <a:xfrm>
                  <a:off x="16705969" y="-4678991"/>
                  <a:ext cx="266700" cy="19050"/>
                </a:xfrm>
                <a:custGeom>
                  <a:avLst/>
                  <a:gdLst/>
                  <a:ahLst/>
                  <a:cxnLst/>
                  <a:rect l="l" t="t" r="r" b="b"/>
                  <a:pathLst>
                    <a:path w="266700" h="19050" extrusionOk="0">
                      <a:moveTo>
                        <a:pt x="7144" y="16097"/>
                      </a:moveTo>
                      <a:cubicBezTo>
                        <a:pt x="44958" y="13430"/>
                        <a:pt x="93059" y="11335"/>
                        <a:pt x="151448" y="9716"/>
                      </a:cubicBezTo>
                      <a:cubicBezTo>
                        <a:pt x="191738" y="8477"/>
                        <a:pt x="229171" y="7525"/>
                        <a:pt x="26384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1" name="Google Shape;2691;p43"/>
                <p:cNvSpPr/>
                <p:nvPr/>
              </p:nvSpPr>
              <p:spPr>
                <a:xfrm>
                  <a:off x="16705969" y="-4732402"/>
                  <a:ext cx="266700" cy="9525"/>
                </a:xfrm>
                <a:custGeom>
                  <a:avLst/>
                  <a:gdLst/>
                  <a:ahLst/>
                  <a:cxnLst/>
                  <a:rect l="l" t="t" r="r" b="b"/>
                  <a:pathLst>
                    <a:path w="266700" h="9525" extrusionOk="0">
                      <a:moveTo>
                        <a:pt x="7144" y="7501"/>
                      </a:moveTo>
                      <a:cubicBezTo>
                        <a:pt x="37243" y="7025"/>
                        <a:pt x="72390" y="7025"/>
                        <a:pt x="112586" y="7501"/>
                      </a:cubicBezTo>
                      <a:cubicBezTo>
                        <a:pt x="150781" y="7882"/>
                        <a:pt x="201168" y="8453"/>
                        <a:pt x="263843" y="9215"/>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2" name="Google Shape;2692;p43"/>
                <p:cNvSpPr/>
                <p:nvPr/>
              </p:nvSpPr>
              <p:spPr>
                <a:xfrm>
                  <a:off x="16704826" y="-4525257"/>
                  <a:ext cx="9525" cy="66675"/>
                </a:xfrm>
                <a:custGeom>
                  <a:avLst/>
                  <a:gdLst/>
                  <a:ahLst/>
                  <a:cxnLst/>
                  <a:rect l="l" t="t" r="r" b="b"/>
                  <a:pathLst>
                    <a:path w="9525" h="66675" extrusionOk="0">
                      <a:moveTo>
                        <a:pt x="7144" y="7144"/>
                      </a:moveTo>
                      <a:lnTo>
                        <a:pt x="7144" y="39624"/>
                      </a:lnTo>
                      <a:lnTo>
                        <a:pt x="7144" y="6858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3" name="Google Shape;2693;p43"/>
                <p:cNvSpPr/>
                <p:nvPr/>
              </p:nvSpPr>
              <p:spPr>
                <a:xfrm>
                  <a:off x="16955715" y="-4321613"/>
                  <a:ext cx="9525" cy="66675"/>
                </a:xfrm>
                <a:custGeom>
                  <a:avLst/>
                  <a:gdLst/>
                  <a:ahLst/>
                  <a:cxnLst/>
                  <a:rect l="l" t="t" r="r" b="b"/>
                  <a:pathLst>
                    <a:path w="9525" h="66675" extrusionOk="0">
                      <a:moveTo>
                        <a:pt x="8001" y="7144"/>
                      </a:moveTo>
                      <a:lnTo>
                        <a:pt x="7144" y="13811"/>
                      </a:lnTo>
                      <a:lnTo>
                        <a:pt x="9716" y="6077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4" name="Google Shape;2694;p43"/>
                <p:cNvSpPr/>
                <p:nvPr/>
              </p:nvSpPr>
              <p:spPr>
                <a:xfrm>
                  <a:off x="16706541" y="-4787099"/>
                  <a:ext cx="266700" cy="9525"/>
                </a:xfrm>
                <a:custGeom>
                  <a:avLst/>
                  <a:gdLst/>
                  <a:ahLst/>
                  <a:cxnLst/>
                  <a:rect l="l" t="t" r="r" b="b"/>
                  <a:pathLst>
                    <a:path w="266700" h="9525" extrusionOk="0">
                      <a:moveTo>
                        <a:pt x="7144" y="10287"/>
                      </a:moveTo>
                      <a:cubicBezTo>
                        <a:pt x="80867" y="8192"/>
                        <a:pt x="166211" y="7144"/>
                        <a:pt x="26327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5" name="Google Shape;2695;p43"/>
                <p:cNvSpPr/>
                <p:nvPr/>
              </p:nvSpPr>
              <p:spPr>
                <a:xfrm>
                  <a:off x="16706255" y="-4621936"/>
                  <a:ext cx="266700" cy="9525"/>
                </a:xfrm>
                <a:custGeom>
                  <a:avLst/>
                  <a:gdLst/>
                  <a:ahLst/>
                  <a:cxnLst/>
                  <a:rect l="l" t="t" r="r" b="b"/>
                  <a:pathLst>
                    <a:path w="266700" h="9525" extrusionOk="0">
                      <a:moveTo>
                        <a:pt x="7144" y="7715"/>
                      </a:moveTo>
                      <a:cubicBezTo>
                        <a:pt x="84963" y="7525"/>
                        <a:pt x="170402" y="7334"/>
                        <a:pt x="26355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6" name="Google Shape;2696;p43"/>
                <p:cNvSpPr/>
                <p:nvPr/>
              </p:nvSpPr>
              <p:spPr>
                <a:xfrm>
                  <a:off x="16557380" y="-4298658"/>
                  <a:ext cx="400050" cy="9525"/>
                </a:xfrm>
                <a:custGeom>
                  <a:avLst/>
                  <a:gdLst/>
                  <a:ahLst/>
                  <a:cxnLst/>
                  <a:rect l="l" t="t" r="r" b="b"/>
                  <a:pathLst>
                    <a:path w="400050" h="9525" extrusionOk="0">
                      <a:moveTo>
                        <a:pt x="7144" y="8572"/>
                      </a:moveTo>
                      <a:cubicBezTo>
                        <a:pt x="127635" y="7620"/>
                        <a:pt x="258985" y="7144"/>
                        <a:pt x="40138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7" name="Google Shape;2697;p43"/>
                <p:cNvSpPr/>
                <p:nvPr/>
              </p:nvSpPr>
              <p:spPr>
                <a:xfrm>
                  <a:off x="16576430" y="-4492777"/>
                  <a:ext cx="133350" cy="9525"/>
                </a:xfrm>
                <a:custGeom>
                  <a:avLst/>
                  <a:gdLst/>
                  <a:ahLst/>
                  <a:cxnLst/>
                  <a:rect l="l" t="t" r="r" b="b"/>
                  <a:pathLst>
                    <a:path w="133350" h="9525" extrusionOk="0">
                      <a:moveTo>
                        <a:pt x="7144" y="7144"/>
                      </a:moveTo>
                      <a:lnTo>
                        <a:pt x="135541"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698" name="Google Shape;2698;p43"/>
            <p:cNvGrpSpPr/>
            <p:nvPr/>
          </p:nvGrpSpPr>
          <p:grpSpPr>
            <a:xfrm>
              <a:off x="235212" y="1075858"/>
              <a:ext cx="956031" cy="356387"/>
              <a:chOff x="3634100" y="-2020492"/>
              <a:chExt cx="956031" cy="356387"/>
            </a:xfrm>
          </p:grpSpPr>
          <p:sp>
            <p:nvSpPr>
              <p:cNvPr id="2699" name="Google Shape;2699;p43"/>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0" name="Google Shape;2700;p43"/>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1" name="Google Shape;2701;p43"/>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2" name="Google Shape;2702;p43"/>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3" name="Google Shape;2703;p43"/>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4" name="Google Shape;2704;p43"/>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5" name="Google Shape;2705;p43"/>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6" name="Google Shape;2706;p43"/>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7" name="Google Shape;2707;p43"/>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8" name="Google Shape;2708;p43"/>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9" name="Google Shape;2709;p43"/>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0" name="Google Shape;2710;p43"/>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1" name="Google Shape;2711;p43"/>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2" name="Google Shape;2712;p43"/>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3" name="Google Shape;2713;p43"/>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4" name="Google Shape;2714;p43"/>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5" name="Google Shape;2715;p43"/>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6" name="Google Shape;2716;p43"/>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7" name="Google Shape;2717;p43"/>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8" name="Google Shape;2718;p43"/>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9" name="Google Shape;2719;p43"/>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0" name="Google Shape;2720;p43"/>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1" name="Google Shape;2721;p43"/>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2" name="Google Shape;2722;p43"/>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3" name="Google Shape;2723;p43"/>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724" name="Google Shape;2724;p43"/>
          <p:cNvSpPr txBox="1">
            <a:spLocks noGrp="1"/>
          </p:cNvSpPr>
          <p:nvPr>
            <p:ph type="title"/>
          </p:nvPr>
        </p:nvSpPr>
        <p:spPr>
          <a:xfrm>
            <a:off x="179900" y="617450"/>
            <a:ext cx="5035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t>IBM </a:t>
            </a:r>
            <a:endParaRPr sz="3200"/>
          </a:p>
        </p:txBody>
      </p:sp>
      <p:pic>
        <p:nvPicPr>
          <p:cNvPr id="2725" name="Google Shape;2725;p43"/>
          <p:cNvPicPr preferRelativeResize="0"/>
          <p:nvPr/>
        </p:nvPicPr>
        <p:blipFill>
          <a:blip r:embed="rId3">
            <a:alphaModFix/>
          </a:blip>
          <a:stretch>
            <a:fillRect/>
          </a:stretch>
        </p:blipFill>
        <p:spPr>
          <a:xfrm>
            <a:off x="935375" y="1558075"/>
            <a:ext cx="3524250" cy="2638425"/>
          </a:xfrm>
          <a:prstGeom prst="rect">
            <a:avLst/>
          </a:prstGeom>
          <a:noFill/>
          <a:ln>
            <a:noFill/>
          </a:ln>
        </p:spPr>
      </p:pic>
      <p:sp>
        <p:nvSpPr>
          <p:cNvPr id="2726" name="Google Shape;2726;p43"/>
          <p:cNvSpPr txBox="1"/>
          <p:nvPr/>
        </p:nvSpPr>
        <p:spPr>
          <a:xfrm>
            <a:off x="6292900" y="4693775"/>
            <a:ext cx="2742600" cy="35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Thomas Watson Sr. photo from: </a:t>
            </a:r>
            <a:r>
              <a:rPr lang="en" sz="600">
                <a:solidFill>
                  <a:schemeClr val="dk1"/>
                </a:solidFill>
              </a:rPr>
              <a:t>https://www.ibm.com/history/think</a:t>
            </a:r>
            <a:endParaRPr sz="600">
              <a:solidFill>
                <a:schemeClr val="dk1"/>
              </a:solidFill>
              <a:latin typeface="Hind"/>
              <a:ea typeface="Hind"/>
              <a:cs typeface="Hind"/>
              <a:sym typeface="Hind"/>
            </a:endParaRPr>
          </a:p>
          <a:p>
            <a:pPr marL="0" lvl="0" indent="0" algn="r" rtl="0">
              <a:spcBef>
                <a:spcPts val="0"/>
              </a:spcBef>
              <a:spcAft>
                <a:spcPts val="0"/>
              </a:spcAft>
              <a:buNone/>
            </a:pPr>
            <a:r>
              <a:rPr lang="en" sz="600">
                <a:solidFill>
                  <a:schemeClr val="dk1"/>
                </a:solidFill>
                <a:latin typeface="Hind"/>
                <a:ea typeface="Hind"/>
                <a:cs typeface="Hind"/>
                <a:sym typeface="Hind"/>
              </a:rPr>
              <a:t>IBM logo from: </a:t>
            </a:r>
            <a:r>
              <a:rPr lang="en" sz="600" u="sng">
                <a:solidFill>
                  <a:schemeClr val="hlink"/>
                </a:solidFill>
                <a:hlinkClick r:id="rId4"/>
              </a:rPr>
              <a:t>https://www.ibm.com/history/logo</a:t>
            </a:r>
            <a:endParaRPr sz="600">
              <a:solidFill>
                <a:schemeClr val="dk1"/>
              </a:solidFill>
              <a:latin typeface="Hind"/>
              <a:ea typeface="Hind"/>
              <a:cs typeface="Hind"/>
              <a:sym typeface="Hind"/>
            </a:endParaRPr>
          </a:p>
        </p:txBody>
      </p:sp>
      <p:pic>
        <p:nvPicPr>
          <p:cNvPr id="2727" name="Google Shape;2727;p43"/>
          <p:cNvPicPr preferRelativeResize="0"/>
          <p:nvPr/>
        </p:nvPicPr>
        <p:blipFill>
          <a:blip r:embed="rId5">
            <a:alphaModFix/>
          </a:blip>
          <a:stretch>
            <a:fillRect/>
          </a:stretch>
        </p:blipFill>
        <p:spPr>
          <a:xfrm>
            <a:off x="5063597" y="458547"/>
            <a:ext cx="3150650" cy="398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grpSp>
        <p:nvGrpSpPr>
          <p:cNvPr id="2732" name="Google Shape;2732;p44"/>
          <p:cNvGrpSpPr/>
          <p:nvPr/>
        </p:nvGrpSpPr>
        <p:grpSpPr>
          <a:xfrm>
            <a:off x="235212" y="1075858"/>
            <a:ext cx="1317881" cy="3865674"/>
            <a:chOff x="235212" y="1075858"/>
            <a:chExt cx="1317881" cy="3865674"/>
          </a:xfrm>
        </p:grpSpPr>
        <p:grpSp>
          <p:nvGrpSpPr>
            <p:cNvPr id="2733" name="Google Shape;2733;p44"/>
            <p:cNvGrpSpPr/>
            <p:nvPr/>
          </p:nvGrpSpPr>
          <p:grpSpPr>
            <a:xfrm>
              <a:off x="237119" y="3272977"/>
              <a:ext cx="1315974" cy="1668555"/>
              <a:chOff x="15913394" y="-5782523"/>
              <a:chExt cx="1315974" cy="1668555"/>
            </a:xfrm>
          </p:grpSpPr>
          <p:sp>
            <p:nvSpPr>
              <p:cNvPr id="2734" name="Google Shape;2734;p44"/>
              <p:cNvSpPr/>
              <p:nvPr/>
            </p:nvSpPr>
            <p:spPr>
              <a:xfrm>
                <a:off x="16294619" y="-5782523"/>
                <a:ext cx="47625" cy="85725"/>
              </a:xfrm>
              <a:custGeom>
                <a:avLst/>
                <a:gdLst/>
                <a:ahLst/>
                <a:cxnLst/>
                <a:rect l="l" t="t" r="r" b="b"/>
                <a:pathLst>
                  <a:path w="47625" h="85725" extrusionOk="0">
                    <a:moveTo>
                      <a:pt x="46733" y="1585"/>
                    </a:moveTo>
                    <a:cubicBezTo>
                      <a:pt x="44352" y="537"/>
                      <a:pt x="41494" y="1585"/>
                      <a:pt x="40447" y="4061"/>
                    </a:cubicBezTo>
                    <a:cubicBezTo>
                      <a:pt x="35779" y="14729"/>
                      <a:pt x="31874" y="24540"/>
                      <a:pt x="28445" y="33874"/>
                    </a:cubicBezTo>
                    <a:cubicBezTo>
                      <a:pt x="27493" y="32255"/>
                      <a:pt x="26445" y="30636"/>
                      <a:pt x="25397" y="29207"/>
                    </a:cubicBezTo>
                    <a:cubicBezTo>
                      <a:pt x="21206" y="23492"/>
                      <a:pt x="15682" y="14539"/>
                      <a:pt x="8919" y="2442"/>
                    </a:cubicBezTo>
                    <a:cubicBezTo>
                      <a:pt x="7585" y="156"/>
                      <a:pt x="4728" y="-701"/>
                      <a:pt x="2442" y="632"/>
                    </a:cubicBezTo>
                    <a:cubicBezTo>
                      <a:pt x="156" y="1966"/>
                      <a:pt x="-701" y="4823"/>
                      <a:pt x="632" y="7109"/>
                    </a:cubicBezTo>
                    <a:cubicBezTo>
                      <a:pt x="7585" y="19492"/>
                      <a:pt x="13396" y="28826"/>
                      <a:pt x="17682" y="34732"/>
                    </a:cubicBezTo>
                    <a:cubicBezTo>
                      <a:pt x="19968" y="37970"/>
                      <a:pt x="22159" y="41685"/>
                      <a:pt x="24350" y="45685"/>
                    </a:cubicBezTo>
                    <a:cubicBezTo>
                      <a:pt x="24350" y="45971"/>
                      <a:pt x="24159" y="46352"/>
                      <a:pt x="24064" y="46638"/>
                    </a:cubicBezTo>
                    <a:cubicBezTo>
                      <a:pt x="22635" y="50638"/>
                      <a:pt x="17206" y="61783"/>
                      <a:pt x="8062" y="79690"/>
                    </a:cubicBezTo>
                    <a:cubicBezTo>
                      <a:pt x="6823" y="82071"/>
                      <a:pt x="7776" y="84928"/>
                      <a:pt x="10157" y="86071"/>
                    </a:cubicBezTo>
                    <a:cubicBezTo>
                      <a:pt x="10824" y="86452"/>
                      <a:pt x="11586" y="86548"/>
                      <a:pt x="12348" y="86548"/>
                    </a:cubicBezTo>
                    <a:cubicBezTo>
                      <a:pt x="14062" y="86548"/>
                      <a:pt x="15777" y="85595"/>
                      <a:pt x="16634" y="83976"/>
                    </a:cubicBezTo>
                    <a:cubicBezTo>
                      <a:pt x="26064" y="65402"/>
                      <a:pt x="31493" y="54258"/>
                      <a:pt x="33112" y="49591"/>
                    </a:cubicBezTo>
                    <a:cubicBezTo>
                      <a:pt x="33493" y="48448"/>
                      <a:pt x="33779" y="47209"/>
                      <a:pt x="33970" y="46447"/>
                    </a:cubicBezTo>
                    <a:cubicBezTo>
                      <a:pt x="37780" y="35017"/>
                      <a:pt x="42923" y="22063"/>
                      <a:pt x="49210" y="7776"/>
                    </a:cubicBezTo>
                    <a:cubicBezTo>
                      <a:pt x="50258" y="5395"/>
                      <a:pt x="49210" y="2537"/>
                      <a:pt x="46733" y="1489"/>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5" name="Google Shape;2735;p44"/>
              <p:cNvSpPr/>
              <p:nvPr/>
            </p:nvSpPr>
            <p:spPr>
              <a:xfrm>
                <a:off x="16493336" y="-4542593"/>
                <a:ext cx="47625" cy="85725"/>
              </a:xfrm>
              <a:custGeom>
                <a:avLst/>
                <a:gdLst/>
                <a:ahLst/>
                <a:cxnLst/>
                <a:rect l="l" t="t" r="r" b="b"/>
                <a:pathLst>
                  <a:path w="47625" h="85725" extrusionOk="0">
                    <a:moveTo>
                      <a:pt x="51756" y="53340"/>
                    </a:moveTo>
                    <a:cubicBezTo>
                      <a:pt x="46327" y="44291"/>
                      <a:pt x="38040" y="39433"/>
                      <a:pt x="27944" y="39433"/>
                    </a:cubicBezTo>
                    <a:cubicBezTo>
                      <a:pt x="23277" y="39433"/>
                      <a:pt x="19276" y="40767"/>
                      <a:pt x="15942" y="43434"/>
                    </a:cubicBezTo>
                    <a:cubicBezTo>
                      <a:pt x="16705" y="31813"/>
                      <a:pt x="17085" y="18859"/>
                      <a:pt x="17085" y="4763"/>
                    </a:cubicBezTo>
                    <a:cubicBezTo>
                      <a:pt x="17085" y="2096"/>
                      <a:pt x="14990" y="0"/>
                      <a:pt x="12323" y="0"/>
                    </a:cubicBezTo>
                    <a:cubicBezTo>
                      <a:pt x="9656" y="0"/>
                      <a:pt x="7560" y="2096"/>
                      <a:pt x="7560" y="4763"/>
                    </a:cubicBezTo>
                    <a:cubicBezTo>
                      <a:pt x="7560" y="36195"/>
                      <a:pt x="5655" y="61341"/>
                      <a:pt x="1941" y="79534"/>
                    </a:cubicBezTo>
                    <a:lnTo>
                      <a:pt x="226" y="85154"/>
                    </a:lnTo>
                    <a:cubicBezTo>
                      <a:pt x="-250" y="86582"/>
                      <a:pt x="36" y="88106"/>
                      <a:pt x="988" y="89345"/>
                    </a:cubicBezTo>
                    <a:cubicBezTo>
                      <a:pt x="1846" y="90583"/>
                      <a:pt x="3274" y="91250"/>
                      <a:pt x="4798" y="91250"/>
                    </a:cubicBezTo>
                    <a:lnTo>
                      <a:pt x="31468" y="91250"/>
                    </a:lnTo>
                    <a:cubicBezTo>
                      <a:pt x="31944" y="91250"/>
                      <a:pt x="32421" y="91250"/>
                      <a:pt x="32897" y="91059"/>
                    </a:cubicBezTo>
                    <a:cubicBezTo>
                      <a:pt x="39660" y="88963"/>
                      <a:pt x="45470" y="85916"/>
                      <a:pt x="50518" y="81725"/>
                    </a:cubicBezTo>
                    <a:cubicBezTo>
                      <a:pt x="54614" y="77629"/>
                      <a:pt x="56519" y="73914"/>
                      <a:pt x="56519" y="70199"/>
                    </a:cubicBezTo>
                    <a:cubicBezTo>
                      <a:pt x="56519" y="64770"/>
                      <a:pt x="54995" y="59150"/>
                      <a:pt x="51756" y="53245"/>
                    </a:cubicBezTo>
                    <a:close/>
                    <a:moveTo>
                      <a:pt x="44041" y="74676"/>
                    </a:moveTo>
                    <a:cubicBezTo>
                      <a:pt x="40422" y="77629"/>
                      <a:pt x="35945" y="80010"/>
                      <a:pt x="30706" y="81725"/>
                    </a:cubicBezTo>
                    <a:lnTo>
                      <a:pt x="12894" y="81725"/>
                    </a:lnTo>
                    <a:cubicBezTo>
                      <a:pt x="12894" y="81725"/>
                      <a:pt x="12894" y="81153"/>
                      <a:pt x="12990" y="80963"/>
                    </a:cubicBezTo>
                    <a:cubicBezTo>
                      <a:pt x="14038" y="59722"/>
                      <a:pt x="18990" y="48958"/>
                      <a:pt x="27944" y="48958"/>
                    </a:cubicBezTo>
                    <a:cubicBezTo>
                      <a:pt x="34802" y="48958"/>
                      <a:pt x="39755" y="51911"/>
                      <a:pt x="43470" y="58007"/>
                    </a:cubicBezTo>
                    <a:cubicBezTo>
                      <a:pt x="45756" y="62294"/>
                      <a:pt x="46994" y="66389"/>
                      <a:pt x="46994" y="70199"/>
                    </a:cubicBezTo>
                    <a:cubicBezTo>
                      <a:pt x="46994" y="70199"/>
                      <a:pt x="46994" y="71723"/>
                      <a:pt x="44136" y="7458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6" name="Google Shape;2736;p44"/>
              <p:cNvSpPr/>
              <p:nvPr/>
            </p:nvSpPr>
            <p:spPr>
              <a:xfrm>
                <a:off x="16487085" y="-4321803"/>
                <a:ext cx="47625" cy="57150"/>
              </a:xfrm>
              <a:custGeom>
                <a:avLst/>
                <a:gdLst/>
                <a:ahLst/>
                <a:cxnLst/>
                <a:rect l="l" t="t" r="r" b="b"/>
                <a:pathLst>
                  <a:path w="47625" h="57150" extrusionOk="0">
                    <a:moveTo>
                      <a:pt x="44672" y="58198"/>
                    </a:moveTo>
                    <a:cubicBezTo>
                      <a:pt x="42291" y="58198"/>
                      <a:pt x="40196" y="56388"/>
                      <a:pt x="39910" y="54007"/>
                    </a:cubicBezTo>
                    <a:lnTo>
                      <a:pt x="39433" y="49435"/>
                    </a:lnTo>
                    <a:cubicBezTo>
                      <a:pt x="35052" y="52483"/>
                      <a:pt x="28956" y="54197"/>
                      <a:pt x="21526" y="54197"/>
                    </a:cubicBezTo>
                    <a:cubicBezTo>
                      <a:pt x="18479" y="54197"/>
                      <a:pt x="14573" y="53149"/>
                      <a:pt x="9715" y="50863"/>
                    </a:cubicBezTo>
                    <a:cubicBezTo>
                      <a:pt x="4953" y="48101"/>
                      <a:pt x="0" y="44577"/>
                      <a:pt x="0" y="39529"/>
                    </a:cubicBezTo>
                    <a:cubicBezTo>
                      <a:pt x="0" y="30194"/>
                      <a:pt x="2191" y="21812"/>
                      <a:pt x="6477" y="14478"/>
                    </a:cubicBezTo>
                    <a:cubicBezTo>
                      <a:pt x="12478" y="4858"/>
                      <a:pt x="20669" y="0"/>
                      <a:pt x="30861" y="0"/>
                    </a:cubicBezTo>
                    <a:cubicBezTo>
                      <a:pt x="32195" y="0"/>
                      <a:pt x="34480" y="286"/>
                      <a:pt x="42005" y="2476"/>
                    </a:cubicBezTo>
                    <a:cubicBezTo>
                      <a:pt x="43815" y="3048"/>
                      <a:pt x="45148" y="4572"/>
                      <a:pt x="45434" y="6382"/>
                    </a:cubicBezTo>
                    <a:cubicBezTo>
                      <a:pt x="46672" y="15430"/>
                      <a:pt x="46672" y="17335"/>
                      <a:pt x="46577" y="18478"/>
                    </a:cubicBezTo>
                    <a:cubicBezTo>
                      <a:pt x="46577" y="22479"/>
                      <a:pt x="46958" y="29146"/>
                      <a:pt x="47720" y="37909"/>
                    </a:cubicBezTo>
                    <a:lnTo>
                      <a:pt x="49435" y="52864"/>
                    </a:lnTo>
                    <a:cubicBezTo>
                      <a:pt x="49721" y="55435"/>
                      <a:pt x="47815" y="57817"/>
                      <a:pt x="45244" y="58102"/>
                    </a:cubicBezTo>
                    <a:cubicBezTo>
                      <a:pt x="45053" y="58102"/>
                      <a:pt x="44863" y="58102"/>
                      <a:pt x="44672" y="58102"/>
                    </a:cubicBezTo>
                    <a:close/>
                    <a:moveTo>
                      <a:pt x="9525" y="39338"/>
                    </a:moveTo>
                    <a:cubicBezTo>
                      <a:pt x="9525" y="39338"/>
                      <a:pt x="10858" y="40481"/>
                      <a:pt x="14097" y="42386"/>
                    </a:cubicBezTo>
                    <a:cubicBezTo>
                      <a:pt x="18383" y="44291"/>
                      <a:pt x="20669" y="44672"/>
                      <a:pt x="21526" y="44672"/>
                    </a:cubicBezTo>
                    <a:cubicBezTo>
                      <a:pt x="27337" y="44672"/>
                      <a:pt x="31813" y="43434"/>
                      <a:pt x="34766" y="41053"/>
                    </a:cubicBezTo>
                    <a:cubicBezTo>
                      <a:pt x="35052" y="40862"/>
                      <a:pt x="35814" y="40196"/>
                      <a:pt x="38100" y="37052"/>
                    </a:cubicBezTo>
                    <a:cubicBezTo>
                      <a:pt x="37433" y="28765"/>
                      <a:pt x="37052" y="22574"/>
                      <a:pt x="37052" y="18097"/>
                    </a:cubicBezTo>
                    <a:cubicBezTo>
                      <a:pt x="37052" y="17526"/>
                      <a:pt x="37052" y="16097"/>
                      <a:pt x="36386" y="10858"/>
                    </a:cubicBezTo>
                    <a:cubicBezTo>
                      <a:pt x="32099" y="9715"/>
                      <a:pt x="30956" y="9620"/>
                      <a:pt x="30766" y="9525"/>
                    </a:cubicBezTo>
                    <a:cubicBezTo>
                      <a:pt x="24003" y="9525"/>
                      <a:pt x="18764" y="12763"/>
                      <a:pt x="14573" y="19431"/>
                    </a:cubicBezTo>
                    <a:cubicBezTo>
                      <a:pt x="11239" y="25051"/>
                      <a:pt x="9525" y="31813"/>
                      <a:pt x="9525" y="39338"/>
                    </a:cubicBezTo>
                    <a:cubicBezTo>
                      <a:pt x="9525" y="39338"/>
                      <a:pt x="9525" y="39338"/>
                      <a:pt x="9525" y="3933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37" name="Google Shape;2737;p44"/>
              <p:cNvGrpSpPr/>
              <p:nvPr/>
            </p:nvGrpSpPr>
            <p:grpSpPr>
              <a:xfrm>
                <a:off x="15913394" y="-5684640"/>
                <a:ext cx="1315974" cy="1570672"/>
                <a:chOff x="15913394" y="-5684640"/>
                <a:chExt cx="1315974" cy="1570672"/>
              </a:xfrm>
            </p:grpSpPr>
            <p:sp>
              <p:nvSpPr>
                <p:cNvPr id="2738" name="Google Shape;2738;p44"/>
                <p:cNvSpPr/>
                <p:nvPr/>
              </p:nvSpPr>
              <p:spPr>
                <a:xfrm>
                  <a:off x="16265343" y="-5684640"/>
                  <a:ext cx="762000" cy="981075"/>
                </a:xfrm>
                <a:custGeom>
                  <a:avLst/>
                  <a:gdLst/>
                  <a:ahLst/>
                  <a:cxnLst/>
                  <a:rect l="l" t="t" r="r" b="b"/>
                  <a:pathLst>
                    <a:path w="762000" h="981075" extrusionOk="0">
                      <a:moveTo>
                        <a:pt x="7144" y="7144"/>
                      </a:moveTo>
                      <a:cubicBezTo>
                        <a:pt x="13049" y="386810"/>
                        <a:pt x="16192" y="695992"/>
                        <a:pt x="16383" y="934784"/>
                      </a:cubicBezTo>
                      <a:cubicBezTo>
                        <a:pt x="60103" y="961073"/>
                        <a:pt x="105632" y="974217"/>
                        <a:pt x="152876" y="974217"/>
                      </a:cubicBezTo>
                      <a:cubicBezTo>
                        <a:pt x="251174" y="974217"/>
                        <a:pt x="350330" y="915257"/>
                        <a:pt x="450437" y="797243"/>
                      </a:cubicBezTo>
                      <a:cubicBezTo>
                        <a:pt x="450818" y="796766"/>
                        <a:pt x="451199" y="796290"/>
                        <a:pt x="451580" y="795814"/>
                      </a:cubicBezTo>
                      <a:cubicBezTo>
                        <a:pt x="465582" y="779240"/>
                        <a:pt x="479584" y="761429"/>
                        <a:pt x="493585" y="742474"/>
                      </a:cubicBezTo>
                      <a:cubicBezTo>
                        <a:pt x="507301" y="724091"/>
                        <a:pt x="521017" y="704564"/>
                        <a:pt x="534733" y="683990"/>
                      </a:cubicBezTo>
                      <a:cubicBezTo>
                        <a:pt x="535114" y="683419"/>
                        <a:pt x="535496" y="682847"/>
                        <a:pt x="535876" y="682276"/>
                      </a:cubicBezTo>
                      <a:cubicBezTo>
                        <a:pt x="549688" y="661416"/>
                        <a:pt x="563023" y="640461"/>
                        <a:pt x="575881" y="619411"/>
                      </a:cubicBezTo>
                      <a:cubicBezTo>
                        <a:pt x="587121" y="600837"/>
                        <a:pt x="597884" y="582073"/>
                        <a:pt x="608362" y="563213"/>
                      </a:cubicBezTo>
                      <a:cubicBezTo>
                        <a:pt x="617410" y="546830"/>
                        <a:pt x="626173" y="530447"/>
                        <a:pt x="634746" y="513969"/>
                      </a:cubicBezTo>
                      <a:cubicBezTo>
                        <a:pt x="661130" y="461963"/>
                        <a:pt x="684371" y="409480"/>
                        <a:pt x="704564" y="356330"/>
                      </a:cubicBezTo>
                      <a:cubicBezTo>
                        <a:pt x="726472" y="298609"/>
                        <a:pt x="744664" y="240221"/>
                        <a:pt x="759047" y="1810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9" name="Google Shape;2739;p44"/>
                <p:cNvSpPr/>
                <p:nvPr/>
              </p:nvSpPr>
              <p:spPr>
                <a:xfrm>
                  <a:off x="16962668" y="-5335549"/>
                  <a:ext cx="266700" cy="723900"/>
                </a:xfrm>
                <a:custGeom>
                  <a:avLst/>
                  <a:gdLst/>
                  <a:ahLst/>
                  <a:cxnLst/>
                  <a:rect l="l" t="t" r="r" b="b"/>
                  <a:pathLst>
                    <a:path w="266700" h="723900" extrusionOk="0">
                      <a:moveTo>
                        <a:pt x="7144" y="7144"/>
                      </a:moveTo>
                      <a:lnTo>
                        <a:pt x="7144" y="720662"/>
                      </a:lnTo>
                      <a:cubicBezTo>
                        <a:pt x="88392" y="720471"/>
                        <a:pt x="175546" y="720281"/>
                        <a:pt x="268414" y="72009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740;p44"/>
                <p:cNvSpPr/>
                <p:nvPr/>
              </p:nvSpPr>
              <p:spPr>
                <a:xfrm>
                  <a:off x="16892850" y="-5178768"/>
                  <a:ext cx="76200" cy="9525"/>
                </a:xfrm>
                <a:custGeom>
                  <a:avLst/>
                  <a:gdLst/>
                  <a:ahLst/>
                  <a:cxnLst/>
                  <a:rect l="l" t="t" r="r" b="b"/>
                  <a:pathLst>
                    <a:path w="76200" h="9525" extrusionOk="0">
                      <a:moveTo>
                        <a:pt x="7144" y="8001"/>
                      </a:moveTo>
                      <a:cubicBezTo>
                        <a:pt x="42196" y="8001"/>
                        <a:pt x="64865" y="7620"/>
                        <a:pt x="75247" y="7144"/>
                      </a:cubicBezTo>
                      <a:cubicBezTo>
                        <a:pt x="75819" y="7144"/>
                        <a:pt x="76390" y="7144"/>
                        <a:pt x="76962"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741;p44"/>
                <p:cNvSpPr/>
                <p:nvPr/>
              </p:nvSpPr>
              <p:spPr>
                <a:xfrm>
                  <a:off x="16866466" y="-5130095"/>
                  <a:ext cx="104775" cy="9525"/>
                </a:xfrm>
                <a:custGeom>
                  <a:avLst/>
                  <a:gdLst/>
                  <a:ahLst/>
                  <a:cxnLst/>
                  <a:rect l="l" t="t" r="r" b="b"/>
                  <a:pathLst>
                    <a:path w="104775" h="9525" extrusionOk="0">
                      <a:moveTo>
                        <a:pt x="7144" y="8573"/>
                      </a:moveTo>
                      <a:cubicBezTo>
                        <a:pt x="37719" y="8573"/>
                        <a:pt x="69723" y="8096"/>
                        <a:pt x="10334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742;p44"/>
                <p:cNvSpPr/>
                <p:nvPr/>
              </p:nvSpPr>
              <p:spPr>
                <a:xfrm>
                  <a:off x="16707779" y="-4901876"/>
                  <a:ext cx="266700" cy="76200"/>
                </a:xfrm>
                <a:custGeom>
                  <a:avLst/>
                  <a:gdLst/>
                  <a:ahLst/>
                  <a:cxnLst/>
                  <a:rect l="l" t="t" r="r" b="b"/>
                  <a:pathLst>
                    <a:path w="266700" h="76200" extrusionOk="0">
                      <a:moveTo>
                        <a:pt x="262033" y="7144"/>
                      </a:moveTo>
                      <a:cubicBezTo>
                        <a:pt x="206597" y="8954"/>
                        <a:pt x="122301" y="11335"/>
                        <a:pt x="9144" y="14383"/>
                      </a:cubicBezTo>
                      <a:cubicBezTo>
                        <a:pt x="8287" y="32385"/>
                        <a:pt x="7620" y="51626"/>
                        <a:pt x="7144" y="72009"/>
                      </a:cubicBezTo>
                      <a:cubicBezTo>
                        <a:pt x="110014" y="71152"/>
                        <a:pt x="194977" y="66580"/>
                        <a:pt x="262033" y="5838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743;p44"/>
                <p:cNvSpPr/>
                <p:nvPr/>
              </p:nvSpPr>
              <p:spPr>
                <a:xfrm>
                  <a:off x="16708636" y="-4896066"/>
                  <a:ext cx="9525" cy="9525"/>
                </a:xfrm>
                <a:custGeom>
                  <a:avLst/>
                  <a:gdLst/>
                  <a:ahLst/>
                  <a:cxnLst/>
                  <a:rect l="l" t="t" r="r" b="b"/>
                  <a:pathLst>
                    <a:path w="9525" h="9525" extrusionOk="0">
                      <a:moveTo>
                        <a:pt x="8287" y="7144"/>
                      </a:moveTo>
                      <a:cubicBezTo>
                        <a:pt x="8287" y="7620"/>
                        <a:pt x="8287" y="8096"/>
                        <a:pt x="8287" y="8573"/>
                      </a:cubicBezTo>
                      <a:cubicBezTo>
                        <a:pt x="7906" y="8573"/>
                        <a:pt x="7525" y="8573"/>
                        <a:pt x="7144" y="857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744;p44"/>
                <p:cNvSpPr/>
                <p:nvPr/>
              </p:nvSpPr>
              <p:spPr>
                <a:xfrm>
                  <a:off x="16833985" y="-5075040"/>
                  <a:ext cx="142875" cy="9525"/>
                </a:xfrm>
                <a:custGeom>
                  <a:avLst/>
                  <a:gdLst/>
                  <a:ahLst/>
                  <a:cxnLst/>
                  <a:rect l="l" t="t" r="r" b="b"/>
                  <a:pathLst>
                    <a:path w="142875" h="9525" extrusionOk="0">
                      <a:moveTo>
                        <a:pt x="7144" y="9716"/>
                      </a:moveTo>
                      <a:cubicBezTo>
                        <a:pt x="60579" y="8858"/>
                        <a:pt x="103442" y="8001"/>
                        <a:pt x="13573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745;p44"/>
                <p:cNvSpPr/>
                <p:nvPr/>
              </p:nvSpPr>
              <p:spPr>
                <a:xfrm>
                  <a:off x="16751785" y="-4951596"/>
                  <a:ext cx="219075" cy="9525"/>
                </a:xfrm>
                <a:custGeom>
                  <a:avLst/>
                  <a:gdLst/>
                  <a:ahLst/>
                  <a:cxnLst/>
                  <a:rect l="l" t="t" r="r" b="b"/>
                  <a:pathLst>
                    <a:path w="219075" h="9525" extrusionOk="0">
                      <a:moveTo>
                        <a:pt x="7144" y="9430"/>
                      </a:moveTo>
                      <a:cubicBezTo>
                        <a:pt x="50483" y="8001"/>
                        <a:pt x="101060" y="7429"/>
                        <a:pt x="158972" y="7715"/>
                      </a:cubicBezTo>
                      <a:cubicBezTo>
                        <a:pt x="182118" y="7715"/>
                        <a:pt x="201835" y="7525"/>
                        <a:pt x="21802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746;p44"/>
                <p:cNvSpPr/>
                <p:nvPr/>
              </p:nvSpPr>
              <p:spPr>
                <a:xfrm>
                  <a:off x="16794076" y="-5013318"/>
                  <a:ext cx="180975" cy="9525"/>
                </a:xfrm>
                <a:custGeom>
                  <a:avLst/>
                  <a:gdLst/>
                  <a:ahLst/>
                  <a:cxnLst/>
                  <a:rect l="l" t="t" r="r" b="b"/>
                  <a:pathLst>
                    <a:path w="180975" h="9525" extrusionOk="0">
                      <a:moveTo>
                        <a:pt x="7144" y="10858"/>
                      </a:moveTo>
                      <a:cubicBezTo>
                        <a:pt x="83915" y="11144"/>
                        <a:pt x="128778" y="10668"/>
                        <a:pt x="141542" y="9715"/>
                      </a:cubicBezTo>
                      <a:cubicBezTo>
                        <a:pt x="148019" y="9335"/>
                        <a:pt x="159449" y="8477"/>
                        <a:pt x="17573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747;p44"/>
                <p:cNvSpPr/>
                <p:nvPr/>
              </p:nvSpPr>
              <p:spPr>
                <a:xfrm>
                  <a:off x="15986927" y="-5224583"/>
                  <a:ext cx="733425" cy="609600"/>
                </a:xfrm>
                <a:custGeom>
                  <a:avLst/>
                  <a:gdLst/>
                  <a:ahLst/>
                  <a:cxnLst/>
                  <a:rect l="l" t="t" r="r" b="b"/>
                  <a:pathLst>
                    <a:path w="733425" h="609600" extrusionOk="0">
                      <a:moveTo>
                        <a:pt x="7144" y="7144"/>
                      </a:moveTo>
                      <a:cubicBezTo>
                        <a:pt x="7144" y="26479"/>
                        <a:pt x="16764" y="61627"/>
                        <a:pt x="36100" y="112586"/>
                      </a:cubicBezTo>
                      <a:cubicBezTo>
                        <a:pt x="58864" y="173260"/>
                        <a:pt x="86678" y="230410"/>
                        <a:pt x="119539" y="284131"/>
                      </a:cubicBezTo>
                      <a:cubicBezTo>
                        <a:pt x="174498" y="373952"/>
                        <a:pt x="232886" y="437483"/>
                        <a:pt x="294799" y="474726"/>
                      </a:cubicBezTo>
                      <a:cubicBezTo>
                        <a:pt x="294799" y="522827"/>
                        <a:pt x="294704" y="568166"/>
                        <a:pt x="294513" y="610553"/>
                      </a:cubicBezTo>
                      <a:cubicBezTo>
                        <a:pt x="334423" y="610838"/>
                        <a:pt x="375380" y="610934"/>
                        <a:pt x="417386" y="610838"/>
                      </a:cubicBezTo>
                      <a:cubicBezTo>
                        <a:pt x="501777" y="610648"/>
                        <a:pt x="604838" y="610457"/>
                        <a:pt x="726472" y="610267"/>
                      </a:cubicBezTo>
                      <a:cubicBezTo>
                        <a:pt x="726377" y="594265"/>
                        <a:pt x="726281" y="578072"/>
                        <a:pt x="726186" y="561594"/>
                      </a:cubicBezTo>
                      <a:lnTo>
                        <a:pt x="726186" y="522732"/>
                      </a:lnTo>
                      <a:cubicBezTo>
                        <a:pt x="726186" y="514921"/>
                        <a:pt x="726186" y="507111"/>
                        <a:pt x="726186" y="499586"/>
                      </a:cubicBezTo>
                      <a:cubicBezTo>
                        <a:pt x="726281" y="481584"/>
                        <a:pt x="726472" y="464344"/>
                        <a:pt x="726757" y="447770"/>
                      </a:cubicBezTo>
                      <a:cubicBezTo>
                        <a:pt x="727043" y="429196"/>
                        <a:pt x="727424" y="411575"/>
                        <a:pt x="727901" y="394716"/>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748;p44"/>
                <p:cNvSpPr/>
                <p:nvPr/>
              </p:nvSpPr>
              <p:spPr>
                <a:xfrm>
                  <a:off x="16300395" y="-4296371"/>
                  <a:ext cx="161925" cy="9525"/>
                </a:xfrm>
                <a:custGeom>
                  <a:avLst/>
                  <a:gdLst/>
                  <a:ahLst/>
                  <a:cxnLst/>
                  <a:rect l="l" t="t" r="r" b="b"/>
                  <a:pathLst>
                    <a:path w="161925" h="9525" extrusionOk="0">
                      <a:moveTo>
                        <a:pt x="7144" y="8858"/>
                      </a:moveTo>
                      <a:cubicBezTo>
                        <a:pt x="55721" y="8096"/>
                        <a:pt x="106680" y="7525"/>
                        <a:pt x="160115"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749;p44"/>
                <p:cNvSpPr/>
                <p:nvPr/>
              </p:nvSpPr>
              <p:spPr>
                <a:xfrm>
                  <a:off x="16303824" y="-4492777"/>
                  <a:ext cx="142875" cy="9525"/>
                </a:xfrm>
                <a:custGeom>
                  <a:avLst/>
                  <a:gdLst/>
                  <a:ahLst/>
                  <a:cxnLst/>
                  <a:rect l="l" t="t" r="r" b="b"/>
                  <a:pathLst>
                    <a:path w="142875" h="9525" extrusionOk="0">
                      <a:moveTo>
                        <a:pt x="7144" y="7144"/>
                      </a:moveTo>
                      <a:lnTo>
                        <a:pt x="141923"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750;p44"/>
                <p:cNvSpPr/>
                <p:nvPr/>
              </p:nvSpPr>
              <p:spPr>
                <a:xfrm>
                  <a:off x="15913394" y="-4628318"/>
                  <a:ext cx="371475" cy="514350"/>
                </a:xfrm>
                <a:custGeom>
                  <a:avLst/>
                  <a:gdLst/>
                  <a:ahLst/>
                  <a:cxnLst/>
                  <a:rect l="l" t="t" r="r" b="b"/>
                  <a:pathLst>
                    <a:path w="371475" h="514350" extrusionOk="0">
                      <a:moveTo>
                        <a:pt x="7144" y="7144"/>
                      </a:moveTo>
                      <a:cubicBezTo>
                        <a:pt x="115634" y="11144"/>
                        <a:pt x="235934" y="13621"/>
                        <a:pt x="368141" y="14383"/>
                      </a:cubicBezTo>
                      <a:cubicBezTo>
                        <a:pt x="367570" y="162782"/>
                        <a:pt x="367189" y="328613"/>
                        <a:pt x="366998" y="51177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751;p44"/>
                <p:cNvSpPr/>
                <p:nvPr/>
              </p:nvSpPr>
              <p:spPr>
                <a:xfrm>
                  <a:off x="16705969" y="-4678991"/>
                  <a:ext cx="266700" cy="19050"/>
                </a:xfrm>
                <a:custGeom>
                  <a:avLst/>
                  <a:gdLst/>
                  <a:ahLst/>
                  <a:cxnLst/>
                  <a:rect l="l" t="t" r="r" b="b"/>
                  <a:pathLst>
                    <a:path w="266700" h="19050" extrusionOk="0">
                      <a:moveTo>
                        <a:pt x="7144" y="16097"/>
                      </a:moveTo>
                      <a:cubicBezTo>
                        <a:pt x="44958" y="13430"/>
                        <a:pt x="93059" y="11335"/>
                        <a:pt x="151448" y="9716"/>
                      </a:cubicBezTo>
                      <a:cubicBezTo>
                        <a:pt x="191738" y="8477"/>
                        <a:pt x="229171" y="7525"/>
                        <a:pt x="26384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52;p44"/>
                <p:cNvSpPr/>
                <p:nvPr/>
              </p:nvSpPr>
              <p:spPr>
                <a:xfrm>
                  <a:off x="16705969" y="-4732402"/>
                  <a:ext cx="266700" cy="9525"/>
                </a:xfrm>
                <a:custGeom>
                  <a:avLst/>
                  <a:gdLst/>
                  <a:ahLst/>
                  <a:cxnLst/>
                  <a:rect l="l" t="t" r="r" b="b"/>
                  <a:pathLst>
                    <a:path w="266700" h="9525" extrusionOk="0">
                      <a:moveTo>
                        <a:pt x="7144" y="7501"/>
                      </a:moveTo>
                      <a:cubicBezTo>
                        <a:pt x="37243" y="7025"/>
                        <a:pt x="72390" y="7025"/>
                        <a:pt x="112586" y="7501"/>
                      </a:cubicBezTo>
                      <a:cubicBezTo>
                        <a:pt x="150781" y="7882"/>
                        <a:pt x="201168" y="8453"/>
                        <a:pt x="263843" y="9215"/>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53;p44"/>
                <p:cNvSpPr/>
                <p:nvPr/>
              </p:nvSpPr>
              <p:spPr>
                <a:xfrm>
                  <a:off x="16704826" y="-4525257"/>
                  <a:ext cx="9525" cy="66675"/>
                </a:xfrm>
                <a:custGeom>
                  <a:avLst/>
                  <a:gdLst/>
                  <a:ahLst/>
                  <a:cxnLst/>
                  <a:rect l="l" t="t" r="r" b="b"/>
                  <a:pathLst>
                    <a:path w="9525" h="66675" extrusionOk="0">
                      <a:moveTo>
                        <a:pt x="7144" y="7144"/>
                      </a:moveTo>
                      <a:lnTo>
                        <a:pt x="7144" y="39624"/>
                      </a:lnTo>
                      <a:lnTo>
                        <a:pt x="7144" y="6858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54;p44"/>
                <p:cNvSpPr/>
                <p:nvPr/>
              </p:nvSpPr>
              <p:spPr>
                <a:xfrm>
                  <a:off x="16955715" y="-4321613"/>
                  <a:ext cx="9525" cy="66675"/>
                </a:xfrm>
                <a:custGeom>
                  <a:avLst/>
                  <a:gdLst/>
                  <a:ahLst/>
                  <a:cxnLst/>
                  <a:rect l="l" t="t" r="r" b="b"/>
                  <a:pathLst>
                    <a:path w="9525" h="66675" extrusionOk="0">
                      <a:moveTo>
                        <a:pt x="8001" y="7144"/>
                      </a:moveTo>
                      <a:lnTo>
                        <a:pt x="7144" y="13811"/>
                      </a:lnTo>
                      <a:lnTo>
                        <a:pt x="9716" y="6077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5" name="Google Shape;2755;p44"/>
                <p:cNvSpPr/>
                <p:nvPr/>
              </p:nvSpPr>
              <p:spPr>
                <a:xfrm>
                  <a:off x="16706541" y="-4787099"/>
                  <a:ext cx="266700" cy="9525"/>
                </a:xfrm>
                <a:custGeom>
                  <a:avLst/>
                  <a:gdLst/>
                  <a:ahLst/>
                  <a:cxnLst/>
                  <a:rect l="l" t="t" r="r" b="b"/>
                  <a:pathLst>
                    <a:path w="266700" h="9525" extrusionOk="0">
                      <a:moveTo>
                        <a:pt x="7144" y="10287"/>
                      </a:moveTo>
                      <a:cubicBezTo>
                        <a:pt x="80867" y="8192"/>
                        <a:pt x="166211" y="7144"/>
                        <a:pt x="26327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6" name="Google Shape;2756;p44"/>
                <p:cNvSpPr/>
                <p:nvPr/>
              </p:nvSpPr>
              <p:spPr>
                <a:xfrm>
                  <a:off x="16706255" y="-4621936"/>
                  <a:ext cx="266700" cy="9525"/>
                </a:xfrm>
                <a:custGeom>
                  <a:avLst/>
                  <a:gdLst/>
                  <a:ahLst/>
                  <a:cxnLst/>
                  <a:rect l="l" t="t" r="r" b="b"/>
                  <a:pathLst>
                    <a:path w="266700" h="9525" extrusionOk="0">
                      <a:moveTo>
                        <a:pt x="7144" y="7715"/>
                      </a:moveTo>
                      <a:cubicBezTo>
                        <a:pt x="84963" y="7525"/>
                        <a:pt x="170402" y="7334"/>
                        <a:pt x="26355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7" name="Google Shape;2757;p44"/>
                <p:cNvSpPr/>
                <p:nvPr/>
              </p:nvSpPr>
              <p:spPr>
                <a:xfrm>
                  <a:off x="16557380" y="-4298658"/>
                  <a:ext cx="400050" cy="9525"/>
                </a:xfrm>
                <a:custGeom>
                  <a:avLst/>
                  <a:gdLst/>
                  <a:ahLst/>
                  <a:cxnLst/>
                  <a:rect l="l" t="t" r="r" b="b"/>
                  <a:pathLst>
                    <a:path w="400050" h="9525" extrusionOk="0">
                      <a:moveTo>
                        <a:pt x="7144" y="8572"/>
                      </a:moveTo>
                      <a:cubicBezTo>
                        <a:pt x="127635" y="7620"/>
                        <a:pt x="258985" y="7144"/>
                        <a:pt x="40138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8" name="Google Shape;2758;p44"/>
                <p:cNvSpPr/>
                <p:nvPr/>
              </p:nvSpPr>
              <p:spPr>
                <a:xfrm>
                  <a:off x="16576430" y="-4492777"/>
                  <a:ext cx="133350" cy="9525"/>
                </a:xfrm>
                <a:custGeom>
                  <a:avLst/>
                  <a:gdLst/>
                  <a:ahLst/>
                  <a:cxnLst/>
                  <a:rect l="l" t="t" r="r" b="b"/>
                  <a:pathLst>
                    <a:path w="133350" h="9525" extrusionOk="0">
                      <a:moveTo>
                        <a:pt x="7144" y="7144"/>
                      </a:moveTo>
                      <a:lnTo>
                        <a:pt x="135541"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59" name="Google Shape;2759;p44"/>
            <p:cNvGrpSpPr/>
            <p:nvPr/>
          </p:nvGrpSpPr>
          <p:grpSpPr>
            <a:xfrm>
              <a:off x="235212" y="1075858"/>
              <a:ext cx="956031" cy="356387"/>
              <a:chOff x="3634100" y="-2020492"/>
              <a:chExt cx="956031" cy="356387"/>
            </a:xfrm>
          </p:grpSpPr>
          <p:sp>
            <p:nvSpPr>
              <p:cNvPr id="2760" name="Google Shape;2760;p44"/>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761;p44"/>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2" name="Google Shape;2762;p44"/>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763;p44"/>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764;p44"/>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765;p44"/>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766;p44"/>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767;p44"/>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768;p44"/>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769;p44"/>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770;p44"/>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771;p44"/>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772;p44"/>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773;p44"/>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774;p44"/>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775;p44"/>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776;p44"/>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777;p44"/>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778;p44"/>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779;p44"/>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780;p44"/>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781;p44"/>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782;p44"/>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783;p44"/>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784;p44"/>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785" name="Google Shape;2785;p44"/>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3200" dirty="0"/>
              <a:t>The CPC</a:t>
            </a:r>
            <a:endParaRPr sz="3200" dirty="0"/>
          </a:p>
        </p:txBody>
      </p:sp>
      <p:sp>
        <p:nvSpPr>
          <p:cNvPr id="2787" name="Google Shape;2787;p44"/>
          <p:cNvSpPr txBox="1"/>
          <p:nvPr/>
        </p:nvSpPr>
        <p:spPr>
          <a:xfrm>
            <a:off x="6321334" y="4740275"/>
            <a:ext cx="2670341" cy="201257"/>
          </a:xfrm>
          <a:prstGeom prst="rect">
            <a:avLst/>
          </a:prstGeom>
          <a:noFill/>
          <a:ln>
            <a:noFill/>
          </a:ln>
        </p:spPr>
        <p:txBody>
          <a:bodyPr spcFirstLastPara="1" wrap="square" lIns="91425" tIns="91425" rIns="91425" bIns="91425" anchor="t" anchorCtr="0">
            <a:noAutofit/>
          </a:bodyPr>
          <a:lstStyle/>
          <a:p>
            <a:pPr lvl="0" algn="r"/>
            <a:r>
              <a:rPr lang="en" sz="600" dirty="0">
                <a:solidFill>
                  <a:schemeClr val="dk1"/>
                </a:solidFill>
                <a:latin typeface="Hind"/>
                <a:ea typeface="Hind"/>
                <a:cs typeface="Hind"/>
                <a:sym typeface="Hind"/>
              </a:rPr>
              <a:t>Photo from </a:t>
            </a:r>
            <a:r>
              <a:rPr lang="en-US" sz="600" u="sng" dirty="0">
                <a:solidFill>
                  <a:schemeClr val="hlink"/>
                </a:solidFill>
              </a:rPr>
              <a:t>https://</a:t>
            </a:r>
            <a:r>
              <a:rPr lang="en-US" sz="600" u="sng" dirty="0" err="1">
                <a:solidFill>
                  <a:schemeClr val="hlink"/>
                </a:solidFill>
              </a:rPr>
              <a:t>www.columbia.edu</a:t>
            </a:r>
            <a:r>
              <a:rPr lang="en-US" sz="600" u="sng" dirty="0">
                <a:solidFill>
                  <a:schemeClr val="hlink"/>
                </a:solidFill>
              </a:rPr>
              <a:t>/cu/</a:t>
            </a:r>
            <a:r>
              <a:rPr lang="en-US" sz="600" u="sng" dirty="0" err="1">
                <a:solidFill>
                  <a:schemeClr val="hlink"/>
                </a:solidFill>
              </a:rPr>
              <a:t>computinghistory</a:t>
            </a:r>
            <a:r>
              <a:rPr lang="en-US" sz="600" u="sng" dirty="0">
                <a:solidFill>
                  <a:schemeClr val="hlink"/>
                </a:solidFill>
              </a:rPr>
              <a:t>/</a:t>
            </a:r>
            <a:r>
              <a:rPr lang="en-US" sz="600" u="sng" dirty="0" err="1">
                <a:solidFill>
                  <a:schemeClr val="hlink"/>
                </a:solidFill>
              </a:rPr>
              <a:t>cpc-wide.jpg</a:t>
            </a:r>
            <a:endParaRPr sz="600" dirty="0">
              <a:solidFill>
                <a:schemeClr val="dk1"/>
              </a:solidFill>
              <a:latin typeface="Hind"/>
              <a:ea typeface="Hind"/>
              <a:cs typeface="Hind"/>
              <a:sym typeface="Hind"/>
            </a:endParaRPr>
          </a:p>
        </p:txBody>
      </p:sp>
      <p:pic>
        <p:nvPicPr>
          <p:cNvPr id="1026" name="Picture 2">
            <a:extLst>
              <a:ext uri="{FF2B5EF4-FFF2-40B4-BE49-F238E27FC236}">
                <a16:creationId xmlns:a16="http://schemas.microsoft.com/office/drawing/2014/main" id="{BE01BD30-4618-7F33-8389-92A6F0214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9144000"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0"/>
        <p:cNvGrpSpPr/>
        <p:nvPr/>
      </p:nvGrpSpPr>
      <p:grpSpPr>
        <a:xfrm>
          <a:off x="0" y="0"/>
          <a:ext cx="0" cy="0"/>
          <a:chOff x="0" y="0"/>
          <a:chExt cx="0" cy="0"/>
        </a:xfrm>
      </p:grpSpPr>
      <p:pic>
        <p:nvPicPr>
          <p:cNvPr id="2331" name="Google Shape;2331;p27"/>
          <p:cNvPicPr preferRelativeResize="0"/>
          <p:nvPr/>
        </p:nvPicPr>
        <p:blipFill>
          <a:blip r:embed="rId3">
            <a:alphaModFix/>
          </a:blip>
          <a:stretch>
            <a:fillRect/>
          </a:stretch>
        </p:blipFill>
        <p:spPr>
          <a:xfrm>
            <a:off x="268413" y="93075"/>
            <a:ext cx="8808726" cy="4838700"/>
          </a:xfrm>
          <a:prstGeom prst="rect">
            <a:avLst/>
          </a:prstGeom>
          <a:noFill/>
          <a:ln>
            <a:noFill/>
          </a:ln>
        </p:spPr>
      </p:pic>
      <p:sp>
        <p:nvSpPr>
          <p:cNvPr id="2332" name="Google Shape;2332;p27"/>
          <p:cNvSpPr/>
          <p:nvPr/>
        </p:nvSpPr>
        <p:spPr>
          <a:xfrm>
            <a:off x="7403238" y="4602375"/>
            <a:ext cx="1575600" cy="253200"/>
          </a:xfrm>
          <a:prstGeom prst="rect">
            <a:avLst/>
          </a:prstGeom>
          <a:solidFill>
            <a:srgbClr val="9FA0A4"/>
          </a:solidFill>
          <a:ln w="9525" cap="flat" cmpd="sng">
            <a:solidFill>
              <a:srgbClr val="9FA0A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a:ea typeface="Hind"/>
              <a:cs typeface="Hind"/>
              <a:sym typeface="Hind"/>
            </a:endParaRPr>
          </a:p>
        </p:txBody>
      </p:sp>
      <p:pic>
        <p:nvPicPr>
          <p:cNvPr id="2333" name="Google Shape;2333;p27"/>
          <p:cNvPicPr preferRelativeResize="0"/>
          <p:nvPr/>
        </p:nvPicPr>
        <p:blipFill>
          <a:blip r:embed="rId4">
            <a:alphaModFix/>
          </a:blip>
          <a:stretch>
            <a:fillRect/>
          </a:stretch>
        </p:blipFill>
        <p:spPr>
          <a:xfrm>
            <a:off x="698313" y="575425"/>
            <a:ext cx="1425825" cy="1874150"/>
          </a:xfrm>
          <a:prstGeom prst="rect">
            <a:avLst/>
          </a:prstGeom>
          <a:noFill/>
          <a:ln>
            <a:noFill/>
          </a:ln>
        </p:spPr>
      </p:pic>
      <p:sp>
        <p:nvSpPr>
          <p:cNvPr id="2334" name="Google Shape;2334;p27"/>
          <p:cNvSpPr txBox="1">
            <a:spLocks noGrp="1"/>
          </p:cNvSpPr>
          <p:nvPr>
            <p:ph type="title"/>
          </p:nvPr>
        </p:nvSpPr>
        <p:spPr>
          <a:xfrm>
            <a:off x="653113" y="4442650"/>
            <a:ext cx="7704000" cy="438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a:t>It’s in the Genes</a:t>
            </a:r>
            <a:endParaRPr/>
          </a:p>
        </p:txBody>
      </p:sp>
      <p:pic>
        <p:nvPicPr>
          <p:cNvPr id="2335" name="Google Shape;2335;p27"/>
          <p:cNvPicPr preferRelativeResize="0"/>
          <p:nvPr/>
        </p:nvPicPr>
        <p:blipFill>
          <a:blip r:embed="rId5">
            <a:alphaModFix/>
          </a:blip>
          <a:stretch>
            <a:fillRect/>
          </a:stretch>
        </p:blipFill>
        <p:spPr>
          <a:xfrm>
            <a:off x="6807187" y="575425"/>
            <a:ext cx="1389874" cy="1943727"/>
          </a:xfrm>
          <a:prstGeom prst="rect">
            <a:avLst/>
          </a:prstGeom>
          <a:noFill/>
          <a:ln>
            <a:noFill/>
          </a:ln>
        </p:spPr>
      </p:pic>
      <p:pic>
        <p:nvPicPr>
          <p:cNvPr id="2336" name="Google Shape;2336;p27"/>
          <p:cNvPicPr preferRelativeResize="0"/>
          <p:nvPr/>
        </p:nvPicPr>
        <p:blipFill>
          <a:blip r:embed="rId6">
            <a:alphaModFix/>
          </a:blip>
          <a:stretch>
            <a:fillRect/>
          </a:stretch>
        </p:blipFill>
        <p:spPr>
          <a:xfrm>
            <a:off x="3517473" y="1216825"/>
            <a:ext cx="1975324" cy="2416650"/>
          </a:xfrm>
          <a:prstGeom prst="rect">
            <a:avLst/>
          </a:prstGeom>
          <a:noFill/>
          <a:ln>
            <a:noFill/>
          </a:ln>
        </p:spPr>
      </p:pic>
      <p:pic>
        <p:nvPicPr>
          <p:cNvPr id="2337" name="Google Shape;2337;p27"/>
          <p:cNvPicPr preferRelativeResize="0"/>
          <p:nvPr/>
        </p:nvPicPr>
        <p:blipFill>
          <a:blip r:embed="rId7">
            <a:alphaModFix/>
          </a:blip>
          <a:stretch>
            <a:fillRect/>
          </a:stretch>
        </p:blipFill>
        <p:spPr>
          <a:xfrm>
            <a:off x="1156785" y="2898213"/>
            <a:ext cx="1425826" cy="1805860"/>
          </a:xfrm>
          <a:prstGeom prst="rect">
            <a:avLst/>
          </a:prstGeom>
          <a:noFill/>
          <a:ln>
            <a:noFill/>
          </a:ln>
        </p:spPr>
      </p:pic>
      <p:pic>
        <p:nvPicPr>
          <p:cNvPr id="2338" name="Google Shape;2338;p27"/>
          <p:cNvPicPr preferRelativeResize="0"/>
          <p:nvPr/>
        </p:nvPicPr>
        <p:blipFill>
          <a:blip r:embed="rId8">
            <a:alphaModFix/>
          </a:blip>
          <a:stretch>
            <a:fillRect/>
          </a:stretch>
        </p:blipFill>
        <p:spPr>
          <a:xfrm>
            <a:off x="6074938" y="2923717"/>
            <a:ext cx="1425823" cy="1754860"/>
          </a:xfrm>
          <a:prstGeom prst="rect">
            <a:avLst/>
          </a:prstGeom>
          <a:noFill/>
          <a:ln>
            <a:noFill/>
          </a:ln>
        </p:spPr>
      </p:pic>
      <p:sp>
        <p:nvSpPr>
          <p:cNvPr id="2339" name="Google Shape;2339;p27"/>
          <p:cNvSpPr txBox="1"/>
          <p:nvPr/>
        </p:nvSpPr>
        <p:spPr>
          <a:xfrm>
            <a:off x="66863" y="4887525"/>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Hind"/>
                <a:ea typeface="Hind"/>
                <a:cs typeface="Hind"/>
                <a:sym typeface="Hind"/>
              </a:rPr>
              <a:t>Photo from: </a:t>
            </a:r>
            <a:r>
              <a:rPr lang="en" sz="600">
                <a:solidFill>
                  <a:schemeClr val="dk1"/>
                </a:solidFill>
              </a:rPr>
              <a:t>Patricia Overall</a:t>
            </a:r>
            <a:endParaRPr sz="600">
              <a:solidFill>
                <a:schemeClr val="dk1"/>
              </a:solidFill>
              <a:latin typeface="Hind"/>
              <a:ea typeface="Hind"/>
              <a:cs typeface="Hind"/>
              <a:sym typeface="Hi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grpSp>
        <p:nvGrpSpPr>
          <p:cNvPr id="2792" name="Google Shape;2792;p45"/>
          <p:cNvGrpSpPr/>
          <p:nvPr/>
        </p:nvGrpSpPr>
        <p:grpSpPr>
          <a:xfrm>
            <a:off x="235212" y="1075858"/>
            <a:ext cx="1317881" cy="3865674"/>
            <a:chOff x="235212" y="1075858"/>
            <a:chExt cx="1317881" cy="3865674"/>
          </a:xfrm>
        </p:grpSpPr>
        <p:grpSp>
          <p:nvGrpSpPr>
            <p:cNvPr id="2793" name="Google Shape;2793;p45"/>
            <p:cNvGrpSpPr/>
            <p:nvPr/>
          </p:nvGrpSpPr>
          <p:grpSpPr>
            <a:xfrm>
              <a:off x="237119" y="3272977"/>
              <a:ext cx="1315974" cy="1668555"/>
              <a:chOff x="15913394" y="-5782523"/>
              <a:chExt cx="1315974" cy="1668555"/>
            </a:xfrm>
          </p:grpSpPr>
          <p:sp>
            <p:nvSpPr>
              <p:cNvPr id="2794" name="Google Shape;2794;p45"/>
              <p:cNvSpPr/>
              <p:nvPr/>
            </p:nvSpPr>
            <p:spPr>
              <a:xfrm>
                <a:off x="16294619" y="-5782523"/>
                <a:ext cx="47625" cy="85725"/>
              </a:xfrm>
              <a:custGeom>
                <a:avLst/>
                <a:gdLst/>
                <a:ahLst/>
                <a:cxnLst/>
                <a:rect l="l" t="t" r="r" b="b"/>
                <a:pathLst>
                  <a:path w="47625" h="85725" extrusionOk="0">
                    <a:moveTo>
                      <a:pt x="46733" y="1585"/>
                    </a:moveTo>
                    <a:cubicBezTo>
                      <a:pt x="44352" y="537"/>
                      <a:pt x="41494" y="1585"/>
                      <a:pt x="40447" y="4061"/>
                    </a:cubicBezTo>
                    <a:cubicBezTo>
                      <a:pt x="35779" y="14729"/>
                      <a:pt x="31874" y="24540"/>
                      <a:pt x="28445" y="33874"/>
                    </a:cubicBezTo>
                    <a:cubicBezTo>
                      <a:pt x="27493" y="32255"/>
                      <a:pt x="26445" y="30636"/>
                      <a:pt x="25397" y="29207"/>
                    </a:cubicBezTo>
                    <a:cubicBezTo>
                      <a:pt x="21206" y="23492"/>
                      <a:pt x="15682" y="14539"/>
                      <a:pt x="8919" y="2442"/>
                    </a:cubicBezTo>
                    <a:cubicBezTo>
                      <a:pt x="7585" y="156"/>
                      <a:pt x="4728" y="-701"/>
                      <a:pt x="2442" y="632"/>
                    </a:cubicBezTo>
                    <a:cubicBezTo>
                      <a:pt x="156" y="1966"/>
                      <a:pt x="-701" y="4823"/>
                      <a:pt x="632" y="7109"/>
                    </a:cubicBezTo>
                    <a:cubicBezTo>
                      <a:pt x="7585" y="19492"/>
                      <a:pt x="13396" y="28826"/>
                      <a:pt x="17682" y="34732"/>
                    </a:cubicBezTo>
                    <a:cubicBezTo>
                      <a:pt x="19968" y="37970"/>
                      <a:pt x="22159" y="41685"/>
                      <a:pt x="24350" y="45685"/>
                    </a:cubicBezTo>
                    <a:cubicBezTo>
                      <a:pt x="24350" y="45971"/>
                      <a:pt x="24159" y="46352"/>
                      <a:pt x="24064" y="46638"/>
                    </a:cubicBezTo>
                    <a:cubicBezTo>
                      <a:pt x="22635" y="50638"/>
                      <a:pt x="17206" y="61783"/>
                      <a:pt x="8062" y="79690"/>
                    </a:cubicBezTo>
                    <a:cubicBezTo>
                      <a:pt x="6823" y="82071"/>
                      <a:pt x="7776" y="84928"/>
                      <a:pt x="10157" y="86071"/>
                    </a:cubicBezTo>
                    <a:cubicBezTo>
                      <a:pt x="10824" y="86452"/>
                      <a:pt x="11586" y="86548"/>
                      <a:pt x="12348" y="86548"/>
                    </a:cubicBezTo>
                    <a:cubicBezTo>
                      <a:pt x="14062" y="86548"/>
                      <a:pt x="15777" y="85595"/>
                      <a:pt x="16634" y="83976"/>
                    </a:cubicBezTo>
                    <a:cubicBezTo>
                      <a:pt x="26064" y="65402"/>
                      <a:pt x="31493" y="54258"/>
                      <a:pt x="33112" y="49591"/>
                    </a:cubicBezTo>
                    <a:cubicBezTo>
                      <a:pt x="33493" y="48448"/>
                      <a:pt x="33779" y="47209"/>
                      <a:pt x="33970" y="46447"/>
                    </a:cubicBezTo>
                    <a:cubicBezTo>
                      <a:pt x="37780" y="35017"/>
                      <a:pt x="42923" y="22063"/>
                      <a:pt x="49210" y="7776"/>
                    </a:cubicBezTo>
                    <a:cubicBezTo>
                      <a:pt x="50258" y="5395"/>
                      <a:pt x="49210" y="2537"/>
                      <a:pt x="46733" y="1489"/>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795;p45"/>
              <p:cNvSpPr/>
              <p:nvPr/>
            </p:nvSpPr>
            <p:spPr>
              <a:xfrm>
                <a:off x="16493336" y="-4542593"/>
                <a:ext cx="47625" cy="85725"/>
              </a:xfrm>
              <a:custGeom>
                <a:avLst/>
                <a:gdLst/>
                <a:ahLst/>
                <a:cxnLst/>
                <a:rect l="l" t="t" r="r" b="b"/>
                <a:pathLst>
                  <a:path w="47625" h="85725" extrusionOk="0">
                    <a:moveTo>
                      <a:pt x="51756" y="53340"/>
                    </a:moveTo>
                    <a:cubicBezTo>
                      <a:pt x="46327" y="44291"/>
                      <a:pt x="38040" y="39433"/>
                      <a:pt x="27944" y="39433"/>
                    </a:cubicBezTo>
                    <a:cubicBezTo>
                      <a:pt x="23277" y="39433"/>
                      <a:pt x="19276" y="40767"/>
                      <a:pt x="15942" y="43434"/>
                    </a:cubicBezTo>
                    <a:cubicBezTo>
                      <a:pt x="16705" y="31813"/>
                      <a:pt x="17085" y="18859"/>
                      <a:pt x="17085" y="4763"/>
                    </a:cubicBezTo>
                    <a:cubicBezTo>
                      <a:pt x="17085" y="2096"/>
                      <a:pt x="14990" y="0"/>
                      <a:pt x="12323" y="0"/>
                    </a:cubicBezTo>
                    <a:cubicBezTo>
                      <a:pt x="9656" y="0"/>
                      <a:pt x="7560" y="2096"/>
                      <a:pt x="7560" y="4763"/>
                    </a:cubicBezTo>
                    <a:cubicBezTo>
                      <a:pt x="7560" y="36195"/>
                      <a:pt x="5655" y="61341"/>
                      <a:pt x="1941" y="79534"/>
                    </a:cubicBezTo>
                    <a:lnTo>
                      <a:pt x="226" y="85154"/>
                    </a:lnTo>
                    <a:cubicBezTo>
                      <a:pt x="-250" y="86582"/>
                      <a:pt x="36" y="88106"/>
                      <a:pt x="988" y="89345"/>
                    </a:cubicBezTo>
                    <a:cubicBezTo>
                      <a:pt x="1846" y="90583"/>
                      <a:pt x="3274" y="91250"/>
                      <a:pt x="4798" y="91250"/>
                    </a:cubicBezTo>
                    <a:lnTo>
                      <a:pt x="31468" y="91250"/>
                    </a:lnTo>
                    <a:cubicBezTo>
                      <a:pt x="31944" y="91250"/>
                      <a:pt x="32421" y="91250"/>
                      <a:pt x="32897" y="91059"/>
                    </a:cubicBezTo>
                    <a:cubicBezTo>
                      <a:pt x="39660" y="88963"/>
                      <a:pt x="45470" y="85916"/>
                      <a:pt x="50518" y="81725"/>
                    </a:cubicBezTo>
                    <a:cubicBezTo>
                      <a:pt x="54614" y="77629"/>
                      <a:pt x="56519" y="73914"/>
                      <a:pt x="56519" y="70199"/>
                    </a:cubicBezTo>
                    <a:cubicBezTo>
                      <a:pt x="56519" y="64770"/>
                      <a:pt x="54995" y="59150"/>
                      <a:pt x="51756" y="53245"/>
                    </a:cubicBezTo>
                    <a:close/>
                    <a:moveTo>
                      <a:pt x="44041" y="74676"/>
                    </a:moveTo>
                    <a:cubicBezTo>
                      <a:pt x="40422" y="77629"/>
                      <a:pt x="35945" y="80010"/>
                      <a:pt x="30706" y="81725"/>
                    </a:cubicBezTo>
                    <a:lnTo>
                      <a:pt x="12894" y="81725"/>
                    </a:lnTo>
                    <a:cubicBezTo>
                      <a:pt x="12894" y="81725"/>
                      <a:pt x="12894" y="81153"/>
                      <a:pt x="12990" y="80963"/>
                    </a:cubicBezTo>
                    <a:cubicBezTo>
                      <a:pt x="14038" y="59722"/>
                      <a:pt x="18990" y="48958"/>
                      <a:pt x="27944" y="48958"/>
                    </a:cubicBezTo>
                    <a:cubicBezTo>
                      <a:pt x="34802" y="48958"/>
                      <a:pt x="39755" y="51911"/>
                      <a:pt x="43470" y="58007"/>
                    </a:cubicBezTo>
                    <a:cubicBezTo>
                      <a:pt x="45756" y="62294"/>
                      <a:pt x="46994" y="66389"/>
                      <a:pt x="46994" y="70199"/>
                    </a:cubicBezTo>
                    <a:cubicBezTo>
                      <a:pt x="46994" y="70199"/>
                      <a:pt x="46994" y="71723"/>
                      <a:pt x="44136" y="7458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796;p45"/>
              <p:cNvSpPr/>
              <p:nvPr/>
            </p:nvSpPr>
            <p:spPr>
              <a:xfrm>
                <a:off x="16487085" y="-4321803"/>
                <a:ext cx="47625" cy="57150"/>
              </a:xfrm>
              <a:custGeom>
                <a:avLst/>
                <a:gdLst/>
                <a:ahLst/>
                <a:cxnLst/>
                <a:rect l="l" t="t" r="r" b="b"/>
                <a:pathLst>
                  <a:path w="47625" h="57150" extrusionOk="0">
                    <a:moveTo>
                      <a:pt x="44672" y="58198"/>
                    </a:moveTo>
                    <a:cubicBezTo>
                      <a:pt x="42291" y="58198"/>
                      <a:pt x="40196" y="56388"/>
                      <a:pt x="39910" y="54007"/>
                    </a:cubicBezTo>
                    <a:lnTo>
                      <a:pt x="39433" y="49435"/>
                    </a:lnTo>
                    <a:cubicBezTo>
                      <a:pt x="35052" y="52483"/>
                      <a:pt x="28956" y="54197"/>
                      <a:pt x="21526" y="54197"/>
                    </a:cubicBezTo>
                    <a:cubicBezTo>
                      <a:pt x="18479" y="54197"/>
                      <a:pt x="14573" y="53149"/>
                      <a:pt x="9715" y="50863"/>
                    </a:cubicBezTo>
                    <a:cubicBezTo>
                      <a:pt x="4953" y="48101"/>
                      <a:pt x="0" y="44577"/>
                      <a:pt x="0" y="39529"/>
                    </a:cubicBezTo>
                    <a:cubicBezTo>
                      <a:pt x="0" y="30194"/>
                      <a:pt x="2191" y="21812"/>
                      <a:pt x="6477" y="14478"/>
                    </a:cubicBezTo>
                    <a:cubicBezTo>
                      <a:pt x="12478" y="4858"/>
                      <a:pt x="20669" y="0"/>
                      <a:pt x="30861" y="0"/>
                    </a:cubicBezTo>
                    <a:cubicBezTo>
                      <a:pt x="32195" y="0"/>
                      <a:pt x="34480" y="286"/>
                      <a:pt x="42005" y="2476"/>
                    </a:cubicBezTo>
                    <a:cubicBezTo>
                      <a:pt x="43815" y="3048"/>
                      <a:pt x="45148" y="4572"/>
                      <a:pt x="45434" y="6382"/>
                    </a:cubicBezTo>
                    <a:cubicBezTo>
                      <a:pt x="46672" y="15430"/>
                      <a:pt x="46672" y="17335"/>
                      <a:pt x="46577" y="18478"/>
                    </a:cubicBezTo>
                    <a:cubicBezTo>
                      <a:pt x="46577" y="22479"/>
                      <a:pt x="46958" y="29146"/>
                      <a:pt x="47720" y="37909"/>
                    </a:cubicBezTo>
                    <a:lnTo>
                      <a:pt x="49435" y="52864"/>
                    </a:lnTo>
                    <a:cubicBezTo>
                      <a:pt x="49721" y="55435"/>
                      <a:pt x="47815" y="57817"/>
                      <a:pt x="45244" y="58102"/>
                    </a:cubicBezTo>
                    <a:cubicBezTo>
                      <a:pt x="45053" y="58102"/>
                      <a:pt x="44863" y="58102"/>
                      <a:pt x="44672" y="58102"/>
                    </a:cubicBezTo>
                    <a:close/>
                    <a:moveTo>
                      <a:pt x="9525" y="39338"/>
                    </a:moveTo>
                    <a:cubicBezTo>
                      <a:pt x="9525" y="39338"/>
                      <a:pt x="10858" y="40481"/>
                      <a:pt x="14097" y="42386"/>
                    </a:cubicBezTo>
                    <a:cubicBezTo>
                      <a:pt x="18383" y="44291"/>
                      <a:pt x="20669" y="44672"/>
                      <a:pt x="21526" y="44672"/>
                    </a:cubicBezTo>
                    <a:cubicBezTo>
                      <a:pt x="27337" y="44672"/>
                      <a:pt x="31813" y="43434"/>
                      <a:pt x="34766" y="41053"/>
                    </a:cubicBezTo>
                    <a:cubicBezTo>
                      <a:pt x="35052" y="40862"/>
                      <a:pt x="35814" y="40196"/>
                      <a:pt x="38100" y="37052"/>
                    </a:cubicBezTo>
                    <a:cubicBezTo>
                      <a:pt x="37433" y="28765"/>
                      <a:pt x="37052" y="22574"/>
                      <a:pt x="37052" y="18097"/>
                    </a:cubicBezTo>
                    <a:cubicBezTo>
                      <a:pt x="37052" y="17526"/>
                      <a:pt x="37052" y="16097"/>
                      <a:pt x="36386" y="10858"/>
                    </a:cubicBezTo>
                    <a:cubicBezTo>
                      <a:pt x="32099" y="9715"/>
                      <a:pt x="30956" y="9620"/>
                      <a:pt x="30766" y="9525"/>
                    </a:cubicBezTo>
                    <a:cubicBezTo>
                      <a:pt x="24003" y="9525"/>
                      <a:pt x="18764" y="12763"/>
                      <a:pt x="14573" y="19431"/>
                    </a:cubicBezTo>
                    <a:cubicBezTo>
                      <a:pt x="11239" y="25051"/>
                      <a:pt x="9525" y="31813"/>
                      <a:pt x="9525" y="39338"/>
                    </a:cubicBezTo>
                    <a:cubicBezTo>
                      <a:pt x="9525" y="39338"/>
                      <a:pt x="9525" y="39338"/>
                      <a:pt x="9525" y="3933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97" name="Google Shape;2797;p45"/>
              <p:cNvGrpSpPr/>
              <p:nvPr/>
            </p:nvGrpSpPr>
            <p:grpSpPr>
              <a:xfrm>
                <a:off x="15913394" y="-5684640"/>
                <a:ext cx="1315974" cy="1570672"/>
                <a:chOff x="15913394" y="-5684640"/>
                <a:chExt cx="1315974" cy="1570672"/>
              </a:xfrm>
            </p:grpSpPr>
            <p:sp>
              <p:nvSpPr>
                <p:cNvPr id="2798" name="Google Shape;2798;p45"/>
                <p:cNvSpPr/>
                <p:nvPr/>
              </p:nvSpPr>
              <p:spPr>
                <a:xfrm>
                  <a:off x="16265343" y="-5684640"/>
                  <a:ext cx="762000" cy="981075"/>
                </a:xfrm>
                <a:custGeom>
                  <a:avLst/>
                  <a:gdLst/>
                  <a:ahLst/>
                  <a:cxnLst/>
                  <a:rect l="l" t="t" r="r" b="b"/>
                  <a:pathLst>
                    <a:path w="762000" h="981075" extrusionOk="0">
                      <a:moveTo>
                        <a:pt x="7144" y="7144"/>
                      </a:moveTo>
                      <a:cubicBezTo>
                        <a:pt x="13049" y="386810"/>
                        <a:pt x="16192" y="695992"/>
                        <a:pt x="16383" y="934784"/>
                      </a:cubicBezTo>
                      <a:cubicBezTo>
                        <a:pt x="60103" y="961073"/>
                        <a:pt x="105632" y="974217"/>
                        <a:pt x="152876" y="974217"/>
                      </a:cubicBezTo>
                      <a:cubicBezTo>
                        <a:pt x="251174" y="974217"/>
                        <a:pt x="350330" y="915257"/>
                        <a:pt x="450437" y="797243"/>
                      </a:cubicBezTo>
                      <a:cubicBezTo>
                        <a:pt x="450818" y="796766"/>
                        <a:pt x="451199" y="796290"/>
                        <a:pt x="451580" y="795814"/>
                      </a:cubicBezTo>
                      <a:cubicBezTo>
                        <a:pt x="465582" y="779240"/>
                        <a:pt x="479584" y="761429"/>
                        <a:pt x="493585" y="742474"/>
                      </a:cubicBezTo>
                      <a:cubicBezTo>
                        <a:pt x="507301" y="724091"/>
                        <a:pt x="521017" y="704564"/>
                        <a:pt x="534733" y="683990"/>
                      </a:cubicBezTo>
                      <a:cubicBezTo>
                        <a:pt x="535114" y="683419"/>
                        <a:pt x="535496" y="682847"/>
                        <a:pt x="535876" y="682276"/>
                      </a:cubicBezTo>
                      <a:cubicBezTo>
                        <a:pt x="549688" y="661416"/>
                        <a:pt x="563023" y="640461"/>
                        <a:pt x="575881" y="619411"/>
                      </a:cubicBezTo>
                      <a:cubicBezTo>
                        <a:pt x="587121" y="600837"/>
                        <a:pt x="597884" y="582073"/>
                        <a:pt x="608362" y="563213"/>
                      </a:cubicBezTo>
                      <a:cubicBezTo>
                        <a:pt x="617410" y="546830"/>
                        <a:pt x="626173" y="530447"/>
                        <a:pt x="634746" y="513969"/>
                      </a:cubicBezTo>
                      <a:cubicBezTo>
                        <a:pt x="661130" y="461963"/>
                        <a:pt x="684371" y="409480"/>
                        <a:pt x="704564" y="356330"/>
                      </a:cubicBezTo>
                      <a:cubicBezTo>
                        <a:pt x="726472" y="298609"/>
                        <a:pt x="744664" y="240221"/>
                        <a:pt x="759047" y="1810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799;p45"/>
                <p:cNvSpPr/>
                <p:nvPr/>
              </p:nvSpPr>
              <p:spPr>
                <a:xfrm>
                  <a:off x="16962668" y="-5335549"/>
                  <a:ext cx="266700" cy="723900"/>
                </a:xfrm>
                <a:custGeom>
                  <a:avLst/>
                  <a:gdLst/>
                  <a:ahLst/>
                  <a:cxnLst/>
                  <a:rect l="l" t="t" r="r" b="b"/>
                  <a:pathLst>
                    <a:path w="266700" h="723900" extrusionOk="0">
                      <a:moveTo>
                        <a:pt x="7144" y="7144"/>
                      </a:moveTo>
                      <a:lnTo>
                        <a:pt x="7144" y="720662"/>
                      </a:lnTo>
                      <a:cubicBezTo>
                        <a:pt x="88392" y="720471"/>
                        <a:pt x="175546" y="720281"/>
                        <a:pt x="268414" y="72009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800;p45"/>
                <p:cNvSpPr/>
                <p:nvPr/>
              </p:nvSpPr>
              <p:spPr>
                <a:xfrm>
                  <a:off x="16892850" y="-5178768"/>
                  <a:ext cx="76200" cy="9525"/>
                </a:xfrm>
                <a:custGeom>
                  <a:avLst/>
                  <a:gdLst/>
                  <a:ahLst/>
                  <a:cxnLst/>
                  <a:rect l="l" t="t" r="r" b="b"/>
                  <a:pathLst>
                    <a:path w="76200" h="9525" extrusionOk="0">
                      <a:moveTo>
                        <a:pt x="7144" y="8001"/>
                      </a:moveTo>
                      <a:cubicBezTo>
                        <a:pt x="42196" y="8001"/>
                        <a:pt x="64865" y="7620"/>
                        <a:pt x="75247" y="7144"/>
                      </a:cubicBezTo>
                      <a:cubicBezTo>
                        <a:pt x="75819" y="7144"/>
                        <a:pt x="76390" y="7144"/>
                        <a:pt x="76962"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801;p45"/>
                <p:cNvSpPr/>
                <p:nvPr/>
              </p:nvSpPr>
              <p:spPr>
                <a:xfrm>
                  <a:off x="16866466" y="-5130095"/>
                  <a:ext cx="104775" cy="9525"/>
                </a:xfrm>
                <a:custGeom>
                  <a:avLst/>
                  <a:gdLst/>
                  <a:ahLst/>
                  <a:cxnLst/>
                  <a:rect l="l" t="t" r="r" b="b"/>
                  <a:pathLst>
                    <a:path w="104775" h="9525" extrusionOk="0">
                      <a:moveTo>
                        <a:pt x="7144" y="8573"/>
                      </a:moveTo>
                      <a:cubicBezTo>
                        <a:pt x="37719" y="8573"/>
                        <a:pt x="69723" y="8096"/>
                        <a:pt x="10334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802;p45"/>
                <p:cNvSpPr/>
                <p:nvPr/>
              </p:nvSpPr>
              <p:spPr>
                <a:xfrm>
                  <a:off x="16707779" y="-4901876"/>
                  <a:ext cx="266700" cy="76200"/>
                </a:xfrm>
                <a:custGeom>
                  <a:avLst/>
                  <a:gdLst/>
                  <a:ahLst/>
                  <a:cxnLst/>
                  <a:rect l="l" t="t" r="r" b="b"/>
                  <a:pathLst>
                    <a:path w="266700" h="76200" extrusionOk="0">
                      <a:moveTo>
                        <a:pt x="262033" y="7144"/>
                      </a:moveTo>
                      <a:cubicBezTo>
                        <a:pt x="206597" y="8954"/>
                        <a:pt x="122301" y="11335"/>
                        <a:pt x="9144" y="14383"/>
                      </a:cubicBezTo>
                      <a:cubicBezTo>
                        <a:pt x="8287" y="32385"/>
                        <a:pt x="7620" y="51626"/>
                        <a:pt x="7144" y="72009"/>
                      </a:cubicBezTo>
                      <a:cubicBezTo>
                        <a:pt x="110014" y="71152"/>
                        <a:pt x="194977" y="66580"/>
                        <a:pt x="262033" y="5838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803;p45"/>
                <p:cNvSpPr/>
                <p:nvPr/>
              </p:nvSpPr>
              <p:spPr>
                <a:xfrm>
                  <a:off x="16708636" y="-4896066"/>
                  <a:ext cx="9525" cy="9525"/>
                </a:xfrm>
                <a:custGeom>
                  <a:avLst/>
                  <a:gdLst/>
                  <a:ahLst/>
                  <a:cxnLst/>
                  <a:rect l="l" t="t" r="r" b="b"/>
                  <a:pathLst>
                    <a:path w="9525" h="9525" extrusionOk="0">
                      <a:moveTo>
                        <a:pt x="8287" y="7144"/>
                      </a:moveTo>
                      <a:cubicBezTo>
                        <a:pt x="8287" y="7620"/>
                        <a:pt x="8287" y="8096"/>
                        <a:pt x="8287" y="8573"/>
                      </a:cubicBezTo>
                      <a:cubicBezTo>
                        <a:pt x="7906" y="8573"/>
                        <a:pt x="7525" y="8573"/>
                        <a:pt x="7144" y="857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804;p45"/>
                <p:cNvSpPr/>
                <p:nvPr/>
              </p:nvSpPr>
              <p:spPr>
                <a:xfrm>
                  <a:off x="16833985" y="-5075040"/>
                  <a:ext cx="142875" cy="9525"/>
                </a:xfrm>
                <a:custGeom>
                  <a:avLst/>
                  <a:gdLst/>
                  <a:ahLst/>
                  <a:cxnLst/>
                  <a:rect l="l" t="t" r="r" b="b"/>
                  <a:pathLst>
                    <a:path w="142875" h="9525" extrusionOk="0">
                      <a:moveTo>
                        <a:pt x="7144" y="9716"/>
                      </a:moveTo>
                      <a:cubicBezTo>
                        <a:pt x="60579" y="8858"/>
                        <a:pt x="103442" y="8001"/>
                        <a:pt x="13573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805;p45"/>
                <p:cNvSpPr/>
                <p:nvPr/>
              </p:nvSpPr>
              <p:spPr>
                <a:xfrm>
                  <a:off x="16751785" y="-4951596"/>
                  <a:ext cx="219075" cy="9525"/>
                </a:xfrm>
                <a:custGeom>
                  <a:avLst/>
                  <a:gdLst/>
                  <a:ahLst/>
                  <a:cxnLst/>
                  <a:rect l="l" t="t" r="r" b="b"/>
                  <a:pathLst>
                    <a:path w="219075" h="9525" extrusionOk="0">
                      <a:moveTo>
                        <a:pt x="7144" y="9430"/>
                      </a:moveTo>
                      <a:cubicBezTo>
                        <a:pt x="50483" y="8001"/>
                        <a:pt x="101060" y="7429"/>
                        <a:pt x="158972" y="7715"/>
                      </a:cubicBezTo>
                      <a:cubicBezTo>
                        <a:pt x="182118" y="7715"/>
                        <a:pt x="201835" y="7525"/>
                        <a:pt x="21802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806;p45"/>
                <p:cNvSpPr/>
                <p:nvPr/>
              </p:nvSpPr>
              <p:spPr>
                <a:xfrm>
                  <a:off x="16794076" y="-5013318"/>
                  <a:ext cx="180975" cy="9525"/>
                </a:xfrm>
                <a:custGeom>
                  <a:avLst/>
                  <a:gdLst/>
                  <a:ahLst/>
                  <a:cxnLst/>
                  <a:rect l="l" t="t" r="r" b="b"/>
                  <a:pathLst>
                    <a:path w="180975" h="9525" extrusionOk="0">
                      <a:moveTo>
                        <a:pt x="7144" y="10858"/>
                      </a:moveTo>
                      <a:cubicBezTo>
                        <a:pt x="83915" y="11144"/>
                        <a:pt x="128778" y="10668"/>
                        <a:pt x="141542" y="9715"/>
                      </a:cubicBezTo>
                      <a:cubicBezTo>
                        <a:pt x="148019" y="9335"/>
                        <a:pt x="159449" y="8477"/>
                        <a:pt x="175736"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807;p45"/>
                <p:cNvSpPr/>
                <p:nvPr/>
              </p:nvSpPr>
              <p:spPr>
                <a:xfrm>
                  <a:off x="15986927" y="-5224583"/>
                  <a:ext cx="733425" cy="609600"/>
                </a:xfrm>
                <a:custGeom>
                  <a:avLst/>
                  <a:gdLst/>
                  <a:ahLst/>
                  <a:cxnLst/>
                  <a:rect l="l" t="t" r="r" b="b"/>
                  <a:pathLst>
                    <a:path w="733425" h="609600" extrusionOk="0">
                      <a:moveTo>
                        <a:pt x="7144" y="7144"/>
                      </a:moveTo>
                      <a:cubicBezTo>
                        <a:pt x="7144" y="26479"/>
                        <a:pt x="16764" y="61627"/>
                        <a:pt x="36100" y="112586"/>
                      </a:cubicBezTo>
                      <a:cubicBezTo>
                        <a:pt x="58864" y="173260"/>
                        <a:pt x="86678" y="230410"/>
                        <a:pt x="119539" y="284131"/>
                      </a:cubicBezTo>
                      <a:cubicBezTo>
                        <a:pt x="174498" y="373952"/>
                        <a:pt x="232886" y="437483"/>
                        <a:pt x="294799" y="474726"/>
                      </a:cubicBezTo>
                      <a:cubicBezTo>
                        <a:pt x="294799" y="522827"/>
                        <a:pt x="294704" y="568166"/>
                        <a:pt x="294513" y="610553"/>
                      </a:cubicBezTo>
                      <a:cubicBezTo>
                        <a:pt x="334423" y="610838"/>
                        <a:pt x="375380" y="610934"/>
                        <a:pt x="417386" y="610838"/>
                      </a:cubicBezTo>
                      <a:cubicBezTo>
                        <a:pt x="501777" y="610648"/>
                        <a:pt x="604838" y="610457"/>
                        <a:pt x="726472" y="610267"/>
                      </a:cubicBezTo>
                      <a:cubicBezTo>
                        <a:pt x="726377" y="594265"/>
                        <a:pt x="726281" y="578072"/>
                        <a:pt x="726186" y="561594"/>
                      </a:cubicBezTo>
                      <a:lnTo>
                        <a:pt x="726186" y="522732"/>
                      </a:lnTo>
                      <a:cubicBezTo>
                        <a:pt x="726186" y="514921"/>
                        <a:pt x="726186" y="507111"/>
                        <a:pt x="726186" y="499586"/>
                      </a:cubicBezTo>
                      <a:cubicBezTo>
                        <a:pt x="726281" y="481584"/>
                        <a:pt x="726472" y="464344"/>
                        <a:pt x="726757" y="447770"/>
                      </a:cubicBezTo>
                      <a:cubicBezTo>
                        <a:pt x="727043" y="429196"/>
                        <a:pt x="727424" y="411575"/>
                        <a:pt x="727901" y="394716"/>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808;p45"/>
                <p:cNvSpPr/>
                <p:nvPr/>
              </p:nvSpPr>
              <p:spPr>
                <a:xfrm>
                  <a:off x="16300395" y="-4296371"/>
                  <a:ext cx="161925" cy="9525"/>
                </a:xfrm>
                <a:custGeom>
                  <a:avLst/>
                  <a:gdLst/>
                  <a:ahLst/>
                  <a:cxnLst/>
                  <a:rect l="l" t="t" r="r" b="b"/>
                  <a:pathLst>
                    <a:path w="161925" h="9525" extrusionOk="0">
                      <a:moveTo>
                        <a:pt x="7144" y="8858"/>
                      </a:moveTo>
                      <a:cubicBezTo>
                        <a:pt x="55721" y="8096"/>
                        <a:pt x="106680" y="7525"/>
                        <a:pt x="160115"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809;p45"/>
                <p:cNvSpPr/>
                <p:nvPr/>
              </p:nvSpPr>
              <p:spPr>
                <a:xfrm>
                  <a:off x="16303824" y="-4492777"/>
                  <a:ext cx="142875" cy="9525"/>
                </a:xfrm>
                <a:custGeom>
                  <a:avLst/>
                  <a:gdLst/>
                  <a:ahLst/>
                  <a:cxnLst/>
                  <a:rect l="l" t="t" r="r" b="b"/>
                  <a:pathLst>
                    <a:path w="142875" h="9525" extrusionOk="0">
                      <a:moveTo>
                        <a:pt x="7144" y="7144"/>
                      </a:moveTo>
                      <a:lnTo>
                        <a:pt x="141923"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810;p45"/>
                <p:cNvSpPr/>
                <p:nvPr/>
              </p:nvSpPr>
              <p:spPr>
                <a:xfrm>
                  <a:off x="15913394" y="-4628318"/>
                  <a:ext cx="371475" cy="514350"/>
                </a:xfrm>
                <a:custGeom>
                  <a:avLst/>
                  <a:gdLst/>
                  <a:ahLst/>
                  <a:cxnLst/>
                  <a:rect l="l" t="t" r="r" b="b"/>
                  <a:pathLst>
                    <a:path w="371475" h="514350" extrusionOk="0">
                      <a:moveTo>
                        <a:pt x="7144" y="7144"/>
                      </a:moveTo>
                      <a:cubicBezTo>
                        <a:pt x="115634" y="11144"/>
                        <a:pt x="235934" y="13621"/>
                        <a:pt x="368141" y="14383"/>
                      </a:cubicBezTo>
                      <a:cubicBezTo>
                        <a:pt x="367570" y="162782"/>
                        <a:pt x="367189" y="328613"/>
                        <a:pt x="366998" y="51177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811;p45"/>
                <p:cNvSpPr/>
                <p:nvPr/>
              </p:nvSpPr>
              <p:spPr>
                <a:xfrm>
                  <a:off x="16705969" y="-4678991"/>
                  <a:ext cx="266700" cy="19050"/>
                </a:xfrm>
                <a:custGeom>
                  <a:avLst/>
                  <a:gdLst/>
                  <a:ahLst/>
                  <a:cxnLst/>
                  <a:rect l="l" t="t" r="r" b="b"/>
                  <a:pathLst>
                    <a:path w="266700" h="19050" extrusionOk="0">
                      <a:moveTo>
                        <a:pt x="7144" y="16097"/>
                      </a:moveTo>
                      <a:cubicBezTo>
                        <a:pt x="44958" y="13430"/>
                        <a:pt x="93059" y="11335"/>
                        <a:pt x="151448" y="9716"/>
                      </a:cubicBezTo>
                      <a:cubicBezTo>
                        <a:pt x="191738" y="8477"/>
                        <a:pt x="229171" y="7525"/>
                        <a:pt x="26384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812;p45"/>
                <p:cNvSpPr/>
                <p:nvPr/>
              </p:nvSpPr>
              <p:spPr>
                <a:xfrm>
                  <a:off x="16705969" y="-4732402"/>
                  <a:ext cx="266700" cy="9525"/>
                </a:xfrm>
                <a:custGeom>
                  <a:avLst/>
                  <a:gdLst/>
                  <a:ahLst/>
                  <a:cxnLst/>
                  <a:rect l="l" t="t" r="r" b="b"/>
                  <a:pathLst>
                    <a:path w="266700" h="9525" extrusionOk="0">
                      <a:moveTo>
                        <a:pt x="7144" y="7501"/>
                      </a:moveTo>
                      <a:cubicBezTo>
                        <a:pt x="37243" y="7025"/>
                        <a:pt x="72390" y="7025"/>
                        <a:pt x="112586" y="7501"/>
                      </a:cubicBezTo>
                      <a:cubicBezTo>
                        <a:pt x="150781" y="7882"/>
                        <a:pt x="201168" y="8453"/>
                        <a:pt x="263843" y="9215"/>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813;p45"/>
                <p:cNvSpPr/>
                <p:nvPr/>
              </p:nvSpPr>
              <p:spPr>
                <a:xfrm>
                  <a:off x="16704826" y="-4525257"/>
                  <a:ext cx="9525" cy="66675"/>
                </a:xfrm>
                <a:custGeom>
                  <a:avLst/>
                  <a:gdLst/>
                  <a:ahLst/>
                  <a:cxnLst/>
                  <a:rect l="l" t="t" r="r" b="b"/>
                  <a:pathLst>
                    <a:path w="9525" h="66675" extrusionOk="0">
                      <a:moveTo>
                        <a:pt x="7144" y="7144"/>
                      </a:moveTo>
                      <a:lnTo>
                        <a:pt x="7144" y="39624"/>
                      </a:lnTo>
                      <a:lnTo>
                        <a:pt x="7144" y="6858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814;p45"/>
                <p:cNvSpPr/>
                <p:nvPr/>
              </p:nvSpPr>
              <p:spPr>
                <a:xfrm>
                  <a:off x="16955715" y="-4321613"/>
                  <a:ext cx="9525" cy="66675"/>
                </a:xfrm>
                <a:custGeom>
                  <a:avLst/>
                  <a:gdLst/>
                  <a:ahLst/>
                  <a:cxnLst/>
                  <a:rect l="l" t="t" r="r" b="b"/>
                  <a:pathLst>
                    <a:path w="9525" h="66675" extrusionOk="0">
                      <a:moveTo>
                        <a:pt x="8001" y="7144"/>
                      </a:moveTo>
                      <a:lnTo>
                        <a:pt x="7144" y="13811"/>
                      </a:lnTo>
                      <a:lnTo>
                        <a:pt x="9716" y="60770"/>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815;p45"/>
                <p:cNvSpPr/>
                <p:nvPr/>
              </p:nvSpPr>
              <p:spPr>
                <a:xfrm>
                  <a:off x="16706541" y="-4787099"/>
                  <a:ext cx="266700" cy="9525"/>
                </a:xfrm>
                <a:custGeom>
                  <a:avLst/>
                  <a:gdLst/>
                  <a:ahLst/>
                  <a:cxnLst/>
                  <a:rect l="l" t="t" r="r" b="b"/>
                  <a:pathLst>
                    <a:path w="266700" h="9525" extrusionOk="0">
                      <a:moveTo>
                        <a:pt x="7144" y="10287"/>
                      </a:moveTo>
                      <a:cubicBezTo>
                        <a:pt x="80867" y="8192"/>
                        <a:pt x="166211" y="7144"/>
                        <a:pt x="263271"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816;p45"/>
                <p:cNvSpPr/>
                <p:nvPr/>
              </p:nvSpPr>
              <p:spPr>
                <a:xfrm>
                  <a:off x="16706255" y="-4621936"/>
                  <a:ext cx="266700" cy="9525"/>
                </a:xfrm>
                <a:custGeom>
                  <a:avLst/>
                  <a:gdLst/>
                  <a:ahLst/>
                  <a:cxnLst/>
                  <a:rect l="l" t="t" r="r" b="b"/>
                  <a:pathLst>
                    <a:path w="266700" h="9525" extrusionOk="0">
                      <a:moveTo>
                        <a:pt x="7144" y="7715"/>
                      </a:moveTo>
                      <a:cubicBezTo>
                        <a:pt x="84963" y="7525"/>
                        <a:pt x="170402" y="7334"/>
                        <a:pt x="263557"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817;p45"/>
                <p:cNvSpPr/>
                <p:nvPr/>
              </p:nvSpPr>
              <p:spPr>
                <a:xfrm>
                  <a:off x="16557380" y="-4298658"/>
                  <a:ext cx="400050" cy="9525"/>
                </a:xfrm>
                <a:custGeom>
                  <a:avLst/>
                  <a:gdLst/>
                  <a:ahLst/>
                  <a:cxnLst/>
                  <a:rect l="l" t="t" r="r" b="b"/>
                  <a:pathLst>
                    <a:path w="400050" h="9525" extrusionOk="0">
                      <a:moveTo>
                        <a:pt x="7144" y="8572"/>
                      </a:moveTo>
                      <a:cubicBezTo>
                        <a:pt x="127635" y="7620"/>
                        <a:pt x="258985" y="7144"/>
                        <a:pt x="401383" y="7144"/>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818;p45"/>
                <p:cNvSpPr/>
                <p:nvPr/>
              </p:nvSpPr>
              <p:spPr>
                <a:xfrm>
                  <a:off x="16576430" y="-4492777"/>
                  <a:ext cx="133350" cy="9525"/>
                </a:xfrm>
                <a:custGeom>
                  <a:avLst/>
                  <a:gdLst/>
                  <a:ahLst/>
                  <a:cxnLst/>
                  <a:rect l="l" t="t" r="r" b="b"/>
                  <a:pathLst>
                    <a:path w="133350" h="9525" extrusionOk="0">
                      <a:moveTo>
                        <a:pt x="7144" y="7144"/>
                      </a:moveTo>
                      <a:lnTo>
                        <a:pt x="135541" y="7144"/>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19" name="Google Shape;2819;p45"/>
            <p:cNvGrpSpPr/>
            <p:nvPr/>
          </p:nvGrpSpPr>
          <p:grpSpPr>
            <a:xfrm>
              <a:off x="235212" y="1075858"/>
              <a:ext cx="956031" cy="356387"/>
              <a:chOff x="3634100" y="-2020492"/>
              <a:chExt cx="956031" cy="356387"/>
            </a:xfrm>
          </p:grpSpPr>
          <p:sp>
            <p:nvSpPr>
              <p:cNvPr id="2820" name="Google Shape;2820;p45"/>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821;p45"/>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822;p45"/>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823;p45"/>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824;p45"/>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825;p45"/>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826;p45"/>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827;p45"/>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828;p45"/>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9" name="Google Shape;2829;p45"/>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0" name="Google Shape;2830;p45"/>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1" name="Google Shape;2831;p45"/>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2" name="Google Shape;2832;p45"/>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3" name="Google Shape;2833;p45"/>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834;p45"/>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5" name="Google Shape;2835;p45"/>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6" name="Google Shape;2836;p45"/>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7" name="Google Shape;2837;p45"/>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8" name="Google Shape;2838;p45"/>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9" name="Google Shape;2839;p45"/>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0" name="Google Shape;2840;p45"/>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1" name="Google Shape;2841;p45"/>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2" name="Google Shape;2842;p45"/>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843;p45"/>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844;p45"/>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845" name="Google Shape;2845;p45"/>
          <p:cNvSpPr txBox="1"/>
          <p:nvPr/>
        </p:nvSpPr>
        <p:spPr>
          <a:xfrm>
            <a:off x="6551175" y="4816475"/>
            <a:ext cx="2440500" cy="24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600">
                <a:solidFill>
                  <a:schemeClr val="dk1"/>
                </a:solidFill>
                <a:latin typeface="Hind"/>
                <a:ea typeface="Hind"/>
                <a:cs typeface="Hind"/>
                <a:sym typeface="Hind"/>
              </a:rPr>
              <a:t>Photos from </a:t>
            </a:r>
            <a:r>
              <a:rPr lang="en" sz="600" u="sng">
                <a:solidFill>
                  <a:schemeClr val="hlink"/>
                </a:solidFill>
                <a:hlinkClick r:id="rId3"/>
              </a:rPr>
              <a:t>https://ub.fnwi.uva.nl/computermuseum/604.html</a:t>
            </a:r>
            <a:endParaRPr sz="600">
              <a:solidFill>
                <a:schemeClr val="dk1"/>
              </a:solidFill>
              <a:latin typeface="Hind"/>
              <a:ea typeface="Hind"/>
              <a:cs typeface="Hind"/>
              <a:sym typeface="Hind"/>
            </a:endParaRPr>
          </a:p>
        </p:txBody>
      </p:sp>
      <p:pic>
        <p:nvPicPr>
          <p:cNvPr id="2846" name="Google Shape;2846;p45"/>
          <p:cNvPicPr preferRelativeResize="0"/>
          <p:nvPr/>
        </p:nvPicPr>
        <p:blipFill>
          <a:blip r:embed="rId4">
            <a:alphaModFix/>
          </a:blip>
          <a:stretch>
            <a:fillRect/>
          </a:stretch>
        </p:blipFill>
        <p:spPr>
          <a:xfrm>
            <a:off x="2199238" y="1744988"/>
            <a:ext cx="4745526" cy="2227950"/>
          </a:xfrm>
          <a:prstGeom prst="rect">
            <a:avLst/>
          </a:prstGeom>
          <a:noFill/>
          <a:ln>
            <a:noFill/>
          </a:ln>
        </p:spPr>
      </p:pic>
      <p:sp>
        <p:nvSpPr>
          <p:cNvPr id="2847" name="Google Shape;2847;p45"/>
          <p:cNvSpPr txBox="1">
            <a:spLocks noGrp="1"/>
          </p:cNvSpPr>
          <p:nvPr>
            <p:ph type="title"/>
          </p:nvPr>
        </p:nvSpPr>
        <p:spPr>
          <a:xfrm>
            <a:off x="1729350" y="648350"/>
            <a:ext cx="5685300" cy="47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Punch Cards</a:t>
            </a: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1"/>
        <p:cNvGrpSpPr/>
        <p:nvPr/>
      </p:nvGrpSpPr>
      <p:grpSpPr>
        <a:xfrm>
          <a:off x="0" y="0"/>
          <a:ext cx="0" cy="0"/>
          <a:chOff x="0" y="0"/>
          <a:chExt cx="0" cy="0"/>
        </a:xfrm>
      </p:grpSpPr>
      <p:sp>
        <p:nvSpPr>
          <p:cNvPr id="2852" name="Google Shape;2852;p46"/>
          <p:cNvSpPr txBox="1">
            <a:spLocks noGrp="1"/>
          </p:cNvSpPr>
          <p:nvPr>
            <p:ph type="title"/>
          </p:nvPr>
        </p:nvSpPr>
        <p:spPr>
          <a:xfrm>
            <a:off x="207825" y="982175"/>
            <a:ext cx="3102600" cy="7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IBM Sales</a:t>
            </a:r>
            <a:endParaRPr/>
          </a:p>
        </p:txBody>
      </p:sp>
      <p:pic>
        <p:nvPicPr>
          <p:cNvPr id="2853" name="Google Shape;2853;p46"/>
          <p:cNvPicPr preferRelativeResize="0"/>
          <p:nvPr/>
        </p:nvPicPr>
        <p:blipFill>
          <a:blip r:embed="rId3">
            <a:alphaModFix/>
          </a:blip>
          <a:stretch>
            <a:fillRect/>
          </a:stretch>
        </p:blipFill>
        <p:spPr>
          <a:xfrm>
            <a:off x="2940638" y="198650"/>
            <a:ext cx="3198474" cy="4617824"/>
          </a:xfrm>
          <a:prstGeom prst="rect">
            <a:avLst/>
          </a:prstGeom>
          <a:noFill/>
          <a:ln>
            <a:noFill/>
          </a:ln>
        </p:spPr>
      </p:pic>
      <p:sp>
        <p:nvSpPr>
          <p:cNvPr id="2854" name="Google Shape;2854;p46"/>
          <p:cNvSpPr txBox="1"/>
          <p:nvPr/>
        </p:nvSpPr>
        <p:spPr>
          <a:xfrm>
            <a:off x="88175" y="4816475"/>
            <a:ext cx="8903400" cy="24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800">
                <a:solidFill>
                  <a:schemeClr val="dk1"/>
                </a:solidFill>
                <a:latin typeface="Hind"/>
                <a:ea typeface="Hind"/>
                <a:cs typeface="Hind"/>
                <a:sym typeface="Hind"/>
              </a:rPr>
              <a:t>Photo from </a:t>
            </a:r>
            <a:r>
              <a:rPr lang="en" sz="800" u="sng">
                <a:solidFill>
                  <a:schemeClr val="hlink"/>
                </a:solidFill>
                <a:hlinkClick r:id="rId4"/>
              </a:rPr>
              <a:t>https://i0.wp.com/www.technologizer.com/wp-content/uploads/2010/08/ibm-gettinganswers.jpg?resize=560%2C777</a:t>
            </a:r>
            <a:r>
              <a:rPr lang="en" sz="800">
                <a:solidFill>
                  <a:schemeClr val="dk1"/>
                </a:solidFill>
                <a:latin typeface="Hind"/>
                <a:ea typeface="Hind"/>
                <a:cs typeface="Hind"/>
                <a:sym typeface="Hind"/>
              </a:rPr>
              <a:t> </a:t>
            </a:r>
            <a:endParaRPr sz="800">
              <a:solidFill>
                <a:schemeClr val="dk1"/>
              </a:solidFill>
              <a:latin typeface="Hind"/>
              <a:ea typeface="Hind"/>
              <a:cs typeface="Hind"/>
              <a:sym typeface="Hi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pic>
        <p:nvPicPr>
          <p:cNvPr id="2859" name="Google Shape;2859;p47"/>
          <p:cNvPicPr preferRelativeResize="0"/>
          <p:nvPr/>
        </p:nvPicPr>
        <p:blipFill>
          <a:blip r:embed="rId3">
            <a:alphaModFix/>
          </a:blip>
          <a:stretch>
            <a:fillRect/>
          </a:stretch>
        </p:blipFill>
        <p:spPr>
          <a:xfrm>
            <a:off x="3205351" y="775324"/>
            <a:ext cx="2753375" cy="3862276"/>
          </a:xfrm>
          <a:prstGeom prst="rect">
            <a:avLst/>
          </a:prstGeom>
          <a:noFill/>
          <a:ln>
            <a:noFill/>
          </a:ln>
        </p:spPr>
      </p:pic>
      <p:sp>
        <p:nvSpPr>
          <p:cNvPr id="2860" name="Google Shape;2860;p47"/>
          <p:cNvSpPr txBox="1"/>
          <p:nvPr/>
        </p:nvSpPr>
        <p:spPr>
          <a:xfrm>
            <a:off x="2915550" y="4709863"/>
            <a:ext cx="331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Hind"/>
                <a:ea typeface="Hind"/>
                <a:cs typeface="Hind"/>
                <a:sym typeface="Hind"/>
              </a:rPr>
              <a:t>Patricia and fellow programmer Janet</a:t>
            </a:r>
            <a:endParaRPr>
              <a:solidFill>
                <a:schemeClr val="dk1"/>
              </a:solidFill>
              <a:latin typeface="Hind"/>
              <a:ea typeface="Hind"/>
              <a:cs typeface="Hind"/>
              <a:sym typeface="Hind"/>
            </a:endParaRPr>
          </a:p>
        </p:txBody>
      </p:sp>
      <p:sp>
        <p:nvSpPr>
          <p:cNvPr id="2861" name="Google Shape;2861;p47"/>
          <p:cNvSpPr txBox="1">
            <a:spLocks noGrp="1"/>
          </p:cNvSpPr>
          <p:nvPr>
            <p:ph type="title"/>
          </p:nvPr>
        </p:nvSpPr>
        <p:spPr>
          <a:xfrm>
            <a:off x="3020700" y="62525"/>
            <a:ext cx="3102600" cy="7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Shifts</a:t>
            </a:r>
            <a:endParaRPr/>
          </a:p>
        </p:txBody>
      </p:sp>
      <p:sp>
        <p:nvSpPr>
          <p:cNvPr id="2862" name="Google Shape;2862;p47"/>
          <p:cNvSpPr txBox="1"/>
          <p:nvPr/>
        </p:nvSpPr>
        <p:spPr>
          <a:xfrm>
            <a:off x="133725" y="4830900"/>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Hind"/>
                <a:ea typeface="Hind"/>
                <a:cs typeface="Hind"/>
                <a:sym typeface="Hind"/>
              </a:rPr>
              <a:t>Photo from: </a:t>
            </a:r>
            <a:r>
              <a:rPr lang="en" sz="800">
                <a:solidFill>
                  <a:schemeClr val="dk1"/>
                </a:solidFill>
              </a:rPr>
              <a:t>Patricia Overall</a:t>
            </a:r>
            <a:endParaRPr sz="800">
              <a:solidFill>
                <a:schemeClr val="dk1"/>
              </a:solidFill>
              <a:latin typeface="Hind"/>
              <a:ea typeface="Hind"/>
              <a:cs typeface="Hind"/>
              <a:sym typeface="Hi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pic>
        <p:nvPicPr>
          <p:cNvPr id="2867" name="Google Shape;2867;p48"/>
          <p:cNvPicPr preferRelativeResize="0"/>
          <p:nvPr/>
        </p:nvPicPr>
        <p:blipFill>
          <a:blip r:embed="rId3">
            <a:alphaModFix/>
          </a:blip>
          <a:stretch>
            <a:fillRect/>
          </a:stretch>
        </p:blipFill>
        <p:spPr>
          <a:xfrm>
            <a:off x="5916238" y="352908"/>
            <a:ext cx="2543175" cy="3810000"/>
          </a:xfrm>
          <a:prstGeom prst="rect">
            <a:avLst/>
          </a:prstGeom>
          <a:noFill/>
          <a:ln>
            <a:noFill/>
          </a:ln>
        </p:spPr>
      </p:pic>
      <p:sp>
        <p:nvSpPr>
          <p:cNvPr id="2868" name="Google Shape;2868;p48"/>
          <p:cNvSpPr txBox="1">
            <a:spLocks noGrp="1"/>
          </p:cNvSpPr>
          <p:nvPr>
            <p:ph type="title"/>
          </p:nvPr>
        </p:nvSpPr>
        <p:spPr>
          <a:xfrm>
            <a:off x="409575" y="204300"/>
            <a:ext cx="4562700" cy="47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A Closer Look at The IBM 604</a:t>
            </a:r>
            <a:endParaRPr sz="2400"/>
          </a:p>
        </p:txBody>
      </p:sp>
      <p:sp>
        <p:nvSpPr>
          <p:cNvPr id="2870" name="Google Shape;2870;p48"/>
          <p:cNvSpPr txBox="1"/>
          <p:nvPr/>
        </p:nvSpPr>
        <p:spPr>
          <a:xfrm>
            <a:off x="452175" y="4398250"/>
            <a:ext cx="4477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Hind"/>
                <a:ea typeface="Hind"/>
                <a:cs typeface="Hind"/>
                <a:sym typeface="Hind"/>
              </a:rPr>
              <a:t>LEFT: Card Reader/Punch Unit</a:t>
            </a:r>
            <a:endParaRPr dirty="0">
              <a:solidFill>
                <a:schemeClr val="dk1"/>
              </a:solidFill>
              <a:latin typeface="Hind"/>
              <a:ea typeface="Hind"/>
              <a:cs typeface="Hind"/>
              <a:sym typeface="Hind"/>
            </a:endParaRPr>
          </a:p>
          <a:p>
            <a:pPr marL="0" lvl="0" indent="0" algn="l" rtl="0">
              <a:spcBef>
                <a:spcPts val="0"/>
              </a:spcBef>
              <a:spcAft>
                <a:spcPts val="0"/>
              </a:spcAft>
              <a:buNone/>
            </a:pPr>
            <a:r>
              <a:rPr lang="en" dirty="0">
                <a:solidFill>
                  <a:schemeClr val="dk1"/>
                </a:solidFill>
                <a:latin typeface="Hind"/>
                <a:ea typeface="Hind"/>
                <a:cs typeface="Hind"/>
                <a:sym typeface="Hind"/>
              </a:rPr>
              <a:t>RIGHT: Arithmetic Unit</a:t>
            </a:r>
            <a:endParaRPr dirty="0">
              <a:solidFill>
                <a:schemeClr val="dk1"/>
              </a:solidFill>
              <a:latin typeface="Hind"/>
              <a:ea typeface="Hind"/>
              <a:cs typeface="Hind"/>
              <a:sym typeface="Hind"/>
            </a:endParaRPr>
          </a:p>
        </p:txBody>
      </p:sp>
      <p:sp>
        <p:nvSpPr>
          <p:cNvPr id="2871" name="Google Shape;2871;p48"/>
          <p:cNvSpPr txBox="1"/>
          <p:nvPr/>
        </p:nvSpPr>
        <p:spPr>
          <a:xfrm>
            <a:off x="5706888" y="4293746"/>
            <a:ext cx="2961900" cy="33855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Hind"/>
                <a:ea typeface="Hind"/>
                <a:cs typeface="Hind"/>
                <a:sym typeface="Hind"/>
              </a:rPr>
              <a:t>The “inside” of the Arithmetic Unit</a:t>
            </a:r>
            <a:endParaRPr dirty="0">
              <a:solidFill>
                <a:schemeClr val="dk1"/>
              </a:solidFill>
              <a:latin typeface="Hind"/>
              <a:ea typeface="Hind"/>
              <a:cs typeface="Hind"/>
              <a:sym typeface="Hind"/>
            </a:endParaRPr>
          </a:p>
        </p:txBody>
      </p:sp>
      <p:sp>
        <p:nvSpPr>
          <p:cNvPr id="2" name="TextBox 1">
            <a:extLst>
              <a:ext uri="{FF2B5EF4-FFF2-40B4-BE49-F238E27FC236}">
                <a16:creationId xmlns:a16="http://schemas.microsoft.com/office/drawing/2014/main" id="{8FFC2690-BC14-B5E0-64BA-89A123AA390E}"/>
              </a:ext>
            </a:extLst>
          </p:cNvPr>
          <p:cNvSpPr txBox="1"/>
          <p:nvPr/>
        </p:nvSpPr>
        <p:spPr>
          <a:xfrm>
            <a:off x="4459383" y="4781840"/>
            <a:ext cx="4684617" cy="338554"/>
          </a:xfrm>
          <a:prstGeom prst="rect">
            <a:avLst/>
          </a:prstGeom>
          <a:noFill/>
        </p:spPr>
        <p:txBody>
          <a:bodyPr wrap="square" rtlCol="0">
            <a:spAutoFit/>
          </a:bodyPr>
          <a:lstStyle/>
          <a:p>
            <a:r>
              <a:rPr lang="en-US" sz="800" dirty="0"/>
              <a:t>604 photo from: </a:t>
            </a:r>
            <a:r>
              <a:rPr lang="en" sz="700" u="sng" dirty="0">
                <a:solidFill>
                  <a:schemeClr val="hlink"/>
                </a:solidFill>
                <a:hlinkClick r:id="rId4"/>
              </a:rPr>
              <a:t>https://ub.fnwi.uva.nl/computermuseum/604.html</a:t>
            </a:r>
            <a:endParaRPr lang="en-US" sz="800" dirty="0"/>
          </a:p>
          <a:p>
            <a:r>
              <a:rPr lang="en-US" sz="800" dirty="0"/>
              <a:t>Arithmetic unit photo from: https://</a:t>
            </a:r>
            <a:r>
              <a:rPr lang="en-US" sz="800" dirty="0" err="1"/>
              <a:t>ub.fnwi.uva.nl</a:t>
            </a:r>
            <a:r>
              <a:rPr lang="en-US" sz="800" dirty="0"/>
              <a:t>/</a:t>
            </a:r>
            <a:r>
              <a:rPr lang="en-US" sz="800" dirty="0" err="1"/>
              <a:t>computermuseum</a:t>
            </a:r>
            <a:r>
              <a:rPr lang="en-US" sz="800" dirty="0"/>
              <a:t>/pictures/IBM604open_400.jpg</a:t>
            </a:r>
          </a:p>
        </p:txBody>
      </p:sp>
      <p:pic>
        <p:nvPicPr>
          <p:cNvPr id="3" name="Google Shape;2786;p44">
            <a:extLst>
              <a:ext uri="{FF2B5EF4-FFF2-40B4-BE49-F238E27FC236}">
                <a16:creationId xmlns:a16="http://schemas.microsoft.com/office/drawing/2014/main" id="{E33E4FA9-7A9F-FFF3-CDBB-CF68E29207A2}"/>
              </a:ext>
            </a:extLst>
          </p:cNvPr>
          <p:cNvPicPr preferRelativeResize="0"/>
          <p:nvPr/>
        </p:nvPicPr>
        <p:blipFill>
          <a:blip r:embed="rId5">
            <a:alphaModFix/>
          </a:blip>
          <a:stretch>
            <a:fillRect/>
          </a:stretch>
        </p:blipFill>
        <p:spPr>
          <a:xfrm>
            <a:off x="620627" y="871300"/>
            <a:ext cx="4140596" cy="3400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p49"/>
          <p:cNvSpPr txBox="1">
            <a:spLocks noGrp="1"/>
          </p:cNvSpPr>
          <p:nvPr>
            <p:ph type="title"/>
          </p:nvPr>
        </p:nvSpPr>
        <p:spPr>
          <a:xfrm>
            <a:off x="1729350" y="648350"/>
            <a:ext cx="5685300" cy="47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The Plugboard</a:t>
            </a:r>
            <a:endParaRPr sz="2400"/>
          </a:p>
        </p:txBody>
      </p:sp>
      <p:pic>
        <p:nvPicPr>
          <p:cNvPr id="2877" name="Google Shape;2877;p49"/>
          <p:cNvPicPr preferRelativeResize="0"/>
          <p:nvPr/>
        </p:nvPicPr>
        <p:blipFill>
          <a:blip r:embed="rId3">
            <a:alphaModFix/>
          </a:blip>
          <a:stretch>
            <a:fillRect/>
          </a:stretch>
        </p:blipFill>
        <p:spPr>
          <a:xfrm>
            <a:off x="3167963" y="1123850"/>
            <a:ext cx="2808069" cy="3470225"/>
          </a:xfrm>
          <a:prstGeom prst="rect">
            <a:avLst/>
          </a:prstGeom>
          <a:noFill/>
          <a:ln>
            <a:noFill/>
          </a:ln>
        </p:spPr>
      </p:pic>
      <p:sp>
        <p:nvSpPr>
          <p:cNvPr id="2878" name="Google Shape;2878;p49"/>
          <p:cNvSpPr txBox="1"/>
          <p:nvPr/>
        </p:nvSpPr>
        <p:spPr>
          <a:xfrm>
            <a:off x="6389000" y="4800175"/>
            <a:ext cx="2628300" cy="245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Photos from: </a:t>
            </a:r>
            <a:r>
              <a:rPr lang="en" sz="600" u="sng">
                <a:solidFill>
                  <a:schemeClr val="hlink"/>
                </a:solidFill>
                <a:hlinkClick r:id="rId4"/>
              </a:rPr>
              <a:t>https://ub.fnwi.uva.nl/computermuseum/604.html#close</a:t>
            </a:r>
            <a:endParaRPr sz="600">
              <a:solidFill>
                <a:schemeClr val="dk1"/>
              </a:solidFill>
              <a:latin typeface="Hind"/>
              <a:ea typeface="Hind"/>
              <a:cs typeface="Hind"/>
              <a:sym typeface="Hi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Hidden Figures</a:t>
            </a:r>
            <a:endParaRPr/>
          </a:p>
        </p:txBody>
      </p:sp>
      <p:pic>
        <p:nvPicPr>
          <p:cNvPr id="2884" name="Google Shape;2884;p50"/>
          <p:cNvPicPr preferRelativeResize="0"/>
          <p:nvPr/>
        </p:nvPicPr>
        <p:blipFill>
          <a:blip r:embed="rId3">
            <a:alphaModFix/>
          </a:blip>
          <a:stretch>
            <a:fillRect/>
          </a:stretch>
        </p:blipFill>
        <p:spPr>
          <a:xfrm>
            <a:off x="1842287" y="1056825"/>
            <a:ext cx="2365126" cy="3541650"/>
          </a:xfrm>
          <a:prstGeom prst="rect">
            <a:avLst/>
          </a:prstGeom>
          <a:noFill/>
          <a:ln>
            <a:noFill/>
          </a:ln>
        </p:spPr>
      </p:pic>
      <p:sp>
        <p:nvSpPr>
          <p:cNvPr id="2885" name="Google Shape;2885;p50"/>
          <p:cNvSpPr txBox="1"/>
          <p:nvPr/>
        </p:nvSpPr>
        <p:spPr>
          <a:xfrm>
            <a:off x="1832575" y="4802850"/>
            <a:ext cx="7269000" cy="24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Book jacket photo from: </a:t>
            </a:r>
            <a:r>
              <a:rPr lang="en" sz="600" u="sng">
                <a:solidFill>
                  <a:schemeClr val="hlink"/>
                </a:solidFill>
                <a:hlinkClick r:id="rId4"/>
              </a:rPr>
              <a:t>https://i.cbc.ca/1.3843676.1478715666!/fileImage/httpImage/image.jpg_gen/derivatives/original_780/hidden-figures-margot-lee-shetterly.jpg</a:t>
            </a:r>
            <a:endParaRPr sz="600">
              <a:solidFill>
                <a:schemeClr val="dk1"/>
              </a:solidFill>
              <a:latin typeface="Hind"/>
              <a:ea typeface="Hind"/>
              <a:cs typeface="Hind"/>
              <a:sym typeface="Hind"/>
            </a:endParaRPr>
          </a:p>
          <a:p>
            <a:pPr marL="0" lvl="0" indent="0" algn="r" rtl="0">
              <a:spcBef>
                <a:spcPts val="0"/>
              </a:spcBef>
              <a:spcAft>
                <a:spcPts val="0"/>
              </a:spcAft>
              <a:buNone/>
            </a:pPr>
            <a:r>
              <a:rPr lang="en" sz="600">
                <a:solidFill>
                  <a:schemeClr val="dk1"/>
                </a:solidFill>
                <a:latin typeface="Hind"/>
                <a:ea typeface="Hind"/>
                <a:cs typeface="Hind"/>
                <a:sym typeface="Hind"/>
              </a:rPr>
              <a:t>Theatrical release poster photo By Twentieth Century Fox - http://www.blackfilm.com/read/wp-content/uploads/2016/08/Hidden-Figures-poster.jpg, Fair use, https://en.wikipedia.org/w/index.php?curid=51342178</a:t>
            </a:r>
            <a:endParaRPr sz="600">
              <a:solidFill>
                <a:schemeClr val="dk1"/>
              </a:solidFill>
              <a:latin typeface="Hind"/>
              <a:ea typeface="Hind"/>
              <a:cs typeface="Hind"/>
              <a:sym typeface="Hind"/>
            </a:endParaRPr>
          </a:p>
        </p:txBody>
      </p:sp>
      <p:pic>
        <p:nvPicPr>
          <p:cNvPr id="2886" name="Google Shape;2886;p50"/>
          <p:cNvPicPr preferRelativeResize="0"/>
          <p:nvPr/>
        </p:nvPicPr>
        <p:blipFill>
          <a:blip r:embed="rId5">
            <a:alphaModFix/>
          </a:blip>
          <a:stretch>
            <a:fillRect/>
          </a:stretch>
        </p:blipFill>
        <p:spPr>
          <a:xfrm>
            <a:off x="4911637" y="1056825"/>
            <a:ext cx="2390071" cy="3541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0"/>
        <p:cNvGrpSpPr/>
        <p:nvPr/>
      </p:nvGrpSpPr>
      <p:grpSpPr>
        <a:xfrm>
          <a:off x="0" y="0"/>
          <a:ext cx="0" cy="0"/>
          <a:chOff x="0" y="0"/>
          <a:chExt cx="0" cy="0"/>
        </a:xfrm>
      </p:grpSpPr>
      <p:sp>
        <p:nvSpPr>
          <p:cNvPr id="2891" name="Google Shape;2891;p51"/>
          <p:cNvSpPr txBox="1">
            <a:spLocks noGrp="1"/>
          </p:cNvSpPr>
          <p:nvPr>
            <p:ph type="title"/>
          </p:nvPr>
        </p:nvSpPr>
        <p:spPr>
          <a:xfrm>
            <a:off x="720000" y="2926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Time to Move On</a:t>
            </a:r>
            <a:endParaRPr/>
          </a:p>
        </p:txBody>
      </p:sp>
      <p:pic>
        <p:nvPicPr>
          <p:cNvPr id="2892" name="Google Shape;2892;p51"/>
          <p:cNvPicPr preferRelativeResize="0"/>
          <p:nvPr/>
        </p:nvPicPr>
        <p:blipFill>
          <a:blip r:embed="rId3">
            <a:alphaModFix/>
          </a:blip>
          <a:stretch>
            <a:fillRect/>
          </a:stretch>
        </p:blipFill>
        <p:spPr>
          <a:xfrm>
            <a:off x="2824461" y="1026225"/>
            <a:ext cx="3495075" cy="3495075"/>
          </a:xfrm>
          <a:prstGeom prst="rect">
            <a:avLst/>
          </a:prstGeom>
          <a:noFill/>
          <a:ln>
            <a:noFill/>
          </a:ln>
        </p:spPr>
      </p:pic>
      <p:sp>
        <p:nvSpPr>
          <p:cNvPr id="2893" name="Google Shape;2893;p51"/>
          <p:cNvSpPr txBox="1"/>
          <p:nvPr/>
        </p:nvSpPr>
        <p:spPr>
          <a:xfrm>
            <a:off x="133725" y="4830900"/>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Hind"/>
                <a:ea typeface="Hind"/>
                <a:cs typeface="Hind"/>
                <a:sym typeface="Hind"/>
              </a:rPr>
              <a:t>Photo from </a:t>
            </a:r>
            <a:r>
              <a:rPr lang="en" sz="600">
                <a:solidFill>
                  <a:schemeClr val="dk1"/>
                </a:solidFill>
              </a:rPr>
              <a:t>Patricia Overall</a:t>
            </a:r>
            <a:endParaRPr sz="600">
              <a:solidFill>
                <a:schemeClr val="dk1"/>
              </a:solidFill>
              <a:latin typeface="Hind"/>
              <a:ea typeface="Hind"/>
              <a:cs typeface="Hind"/>
              <a:sym typeface="Hi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7"/>
        <p:cNvGrpSpPr/>
        <p:nvPr/>
      </p:nvGrpSpPr>
      <p:grpSpPr>
        <a:xfrm>
          <a:off x="0" y="0"/>
          <a:ext cx="0" cy="0"/>
          <a:chOff x="0" y="0"/>
          <a:chExt cx="0" cy="0"/>
        </a:xfrm>
      </p:grpSpPr>
      <p:sp>
        <p:nvSpPr>
          <p:cNvPr id="2898" name="Google Shape;2898;p52"/>
          <p:cNvSpPr/>
          <p:nvPr/>
        </p:nvSpPr>
        <p:spPr>
          <a:xfrm>
            <a:off x="713225" y="1582638"/>
            <a:ext cx="201900" cy="201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nd"/>
              <a:ea typeface="Hind"/>
              <a:cs typeface="Hind"/>
              <a:sym typeface="Hind"/>
            </a:endParaRPr>
          </a:p>
        </p:txBody>
      </p:sp>
      <p:sp>
        <p:nvSpPr>
          <p:cNvPr id="2899" name="Google Shape;2899;p52"/>
          <p:cNvSpPr txBox="1"/>
          <p:nvPr/>
        </p:nvSpPr>
        <p:spPr>
          <a:xfrm>
            <a:off x="456750" y="144950"/>
            <a:ext cx="7917900" cy="60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Tilt Warp"/>
                <a:ea typeface="Tilt Warp"/>
                <a:cs typeface="Tilt Warp"/>
                <a:sym typeface="Tilt Warp"/>
              </a:rPr>
              <a:t>Santa Fe High School Math Teacher</a:t>
            </a:r>
            <a:endParaRPr sz="3200">
              <a:solidFill>
                <a:schemeClr val="dk1"/>
              </a:solidFill>
              <a:latin typeface="Tilt Warp"/>
              <a:ea typeface="Tilt Warp"/>
              <a:cs typeface="Tilt Warp"/>
              <a:sym typeface="Tilt Warp"/>
            </a:endParaRPr>
          </a:p>
        </p:txBody>
      </p:sp>
      <p:pic>
        <p:nvPicPr>
          <p:cNvPr id="2900" name="Google Shape;2900;p52"/>
          <p:cNvPicPr preferRelativeResize="0"/>
          <p:nvPr/>
        </p:nvPicPr>
        <p:blipFill>
          <a:blip r:embed="rId3">
            <a:alphaModFix/>
          </a:blip>
          <a:stretch>
            <a:fillRect/>
          </a:stretch>
        </p:blipFill>
        <p:spPr>
          <a:xfrm>
            <a:off x="713225" y="1327000"/>
            <a:ext cx="4208475" cy="3121274"/>
          </a:xfrm>
          <a:prstGeom prst="rect">
            <a:avLst/>
          </a:prstGeom>
          <a:noFill/>
          <a:ln>
            <a:noFill/>
          </a:ln>
        </p:spPr>
      </p:pic>
      <p:pic>
        <p:nvPicPr>
          <p:cNvPr id="2901" name="Google Shape;2901;p52"/>
          <p:cNvPicPr preferRelativeResize="0"/>
          <p:nvPr/>
        </p:nvPicPr>
        <p:blipFill>
          <a:blip r:embed="rId4">
            <a:alphaModFix/>
          </a:blip>
          <a:stretch>
            <a:fillRect/>
          </a:stretch>
        </p:blipFill>
        <p:spPr>
          <a:xfrm>
            <a:off x="5397200" y="805750"/>
            <a:ext cx="2825225" cy="4011376"/>
          </a:xfrm>
          <a:prstGeom prst="rect">
            <a:avLst/>
          </a:prstGeom>
          <a:noFill/>
          <a:ln>
            <a:noFill/>
          </a:ln>
        </p:spPr>
      </p:pic>
      <p:sp>
        <p:nvSpPr>
          <p:cNvPr id="2902" name="Google Shape;2902;p52"/>
          <p:cNvSpPr txBox="1"/>
          <p:nvPr/>
        </p:nvSpPr>
        <p:spPr>
          <a:xfrm>
            <a:off x="133725" y="4830900"/>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Hind"/>
                <a:ea typeface="Hind"/>
                <a:cs typeface="Hind"/>
                <a:sym typeface="Hind"/>
              </a:rPr>
              <a:t>Photos from </a:t>
            </a:r>
            <a:r>
              <a:rPr lang="en" sz="600">
                <a:solidFill>
                  <a:schemeClr val="dk1"/>
                </a:solidFill>
              </a:rPr>
              <a:t>Patricia Overall</a:t>
            </a:r>
            <a:endParaRPr sz="600">
              <a:solidFill>
                <a:schemeClr val="dk1"/>
              </a:solidFill>
              <a:latin typeface="Hind"/>
              <a:ea typeface="Hind"/>
              <a:cs typeface="Hind"/>
              <a:sym typeface="Hi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sp>
        <p:nvSpPr>
          <p:cNvPr id="2907" name="Google Shape;2907;p53"/>
          <p:cNvSpPr txBox="1">
            <a:spLocks noGrp="1"/>
          </p:cNvSpPr>
          <p:nvPr>
            <p:ph type="title"/>
          </p:nvPr>
        </p:nvSpPr>
        <p:spPr>
          <a:xfrm>
            <a:off x="720000" y="2164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Passing It On</a:t>
            </a:r>
            <a:endParaRPr/>
          </a:p>
        </p:txBody>
      </p:sp>
      <p:pic>
        <p:nvPicPr>
          <p:cNvPr id="2908" name="Google Shape;2908;p53"/>
          <p:cNvPicPr preferRelativeResize="0"/>
          <p:nvPr/>
        </p:nvPicPr>
        <p:blipFill>
          <a:blip r:embed="rId3">
            <a:alphaModFix/>
          </a:blip>
          <a:stretch>
            <a:fillRect/>
          </a:stretch>
        </p:blipFill>
        <p:spPr>
          <a:xfrm>
            <a:off x="3093300" y="899325"/>
            <a:ext cx="2957411" cy="3820975"/>
          </a:xfrm>
          <a:prstGeom prst="rect">
            <a:avLst/>
          </a:prstGeom>
          <a:noFill/>
          <a:ln>
            <a:noFill/>
          </a:ln>
        </p:spPr>
      </p:pic>
      <p:sp>
        <p:nvSpPr>
          <p:cNvPr id="2909" name="Google Shape;2909;p53"/>
          <p:cNvSpPr txBox="1"/>
          <p:nvPr/>
        </p:nvSpPr>
        <p:spPr>
          <a:xfrm>
            <a:off x="4262500" y="4839275"/>
            <a:ext cx="4712700" cy="21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Meme created at: </a:t>
            </a:r>
            <a:r>
              <a:rPr lang="en" sz="600" u="sng">
                <a:solidFill>
                  <a:schemeClr val="hlink"/>
                </a:solidFill>
                <a:hlinkClick r:id="rId4"/>
              </a:rPr>
              <a:t>https://imgflip.com/memegenerator</a:t>
            </a:r>
            <a:endParaRPr sz="600">
              <a:solidFill>
                <a:schemeClr val="dk1"/>
              </a:solidFill>
              <a:latin typeface="Hind"/>
              <a:ea typeface="Hind"/>
              <a:cs typeface="Hind"/>
              <a:sym typeface="Hi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pic>
        <p:nvPicPr>
          <p:cNvPr id="2914" name="Google Shape;2914;p54"/>
          <p:cNvPicPr preferRelativeResize="0"/>
          <p:nvPr/>
        </p:nvPicPr>
        <p:blipFill>
          <a:blip r:embed="rId3">
            <a:alphaModFix amt="19000"/>
          </a:blip>
          <a:stretch>
            <a:fillRect/>
          </a:stretch>
        </p:blipFill>
        <p:spPr>
          <a:xfrm>
            <a:off x="2661450" y="103311"/>
            <a:ext cx="3821100" cy="4936889"/>
          </a:xfrm>
          <a:prstGeom prst="rect">
            <a:avLst/>
          </a:prstGeom>
          <a:noFill/>
          <a:ln>
            <a:noFill/>
          </a:ln>
        </p:spPr>
      </p:pic>
      <p:sp>
        <p:nvSpPr>
          <p:cNvPr id="2915" name="Google Shape;2915;p54"/>
          <p:cNvSpPr txBox="1">
            <a:spLocks noGrp="1"/>
          </p:cNvSpPr>
          <p:nvPr>
            <p:ph type="title"/>
          </p:nvPr>
        </p:nvSpPr>
        <p:spPr>
          <a:xfrm>
            <a:off x="2172160" y="645175"/>
            <a:ext cx="4799700" cy="9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 You</a:t>
            </a:r>
            <a:endParaRPr/>
          </a:p>
        </p:txBody>
      </p:sp>
      <p:sp>
        <p:nvSpPr>
          <p:cNvPr id="2916" name="Google Shape;2916;p54"/>
          <p:cNvSpPr txBox="1">
            <a:spLocks noGrp="1"/>
          </p:cNvSpPr>
          <p:nvPr>
            <p:ph type="subTitle" idx="1"/>
          </p:nvPr>
        </p:nvSpPr>
        <p:spPr>
          <a:xfrm>
            <a:off x="2661450" y="1956402"/>
            <a:ext cx="3821100" cy="132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What questions do you have?</a:t>
            </a:r>
            <a:endParaRPr b="1"/>
          </a:p>
          <a:p>
            <a:pPr marL="0" lvl="0" indent="0" algn="ctr" rtl="0">
              <a:spcBef>
                <a:spcPts val="0"/>
              </a:spcBef>
              <a:spcAft>
                <a:spcPts val="0"/>
              </a:spcAft>
              <a:buNone/>
            </a:pPr>
            <a:endParaRPr b="1"/>
          </a:p>
          <a:p>
            <a:pPr marL="0" lvl="0" indent="0" algn="ctr" rtl="0">
              <a:spcBef>
                <a:spcPts val="0"/>
              </a:spcBef>
              <a:spcAft>
                <a:spcPts val="0"/>
              </a:spcAft>
              <a:buNone/>
            </a:pPr>
            <a:r>
              <a:rPr lang="en" b="1"/>
              <a:t>Feel free to contact me:</a:t>
            </a:r>
            <a:endParaRPr b="1"/>
          </a:p>
          <a:p>
            <a:pPr marL="0" lvl="0" indent="0" algn="ctr" rtl="0">
              <a:spcBef>
                <a:spcPts val="0"/>
              </a:spcBef>
              <a:spcAft>
                <a:spcPts val="0"/>
              </a:spcAft>
              <a:buNone/>
            </a:pPr>
            <a:r>
              <a:rPr lang="en"/>
              <a:t>abqpdo@gmail.com</a:t>
            </a:r>
            <a:endParaRPr/>
          </a:p>
          <a:p>
            <a:pPr marL="0" lvl="0" indent="0" algn="ctr" rtl="0">
              <a:spcBef>
                <a:spcPts val="0"/>
              </a:spcBef>
              <a:spcAft>
                <a:spcPts val="0"/>
              </a:spcAft>
              <a:buNone/>
            </a:pPr>
            <a:endParaRPr/>
          </a:p>
        </p:txBody>
      </p:sp>
      <p:sp>
        <p:nvSpPr>
          <p:cNvPr id="2917" name="Google Shape;2917;p54"/>
          <p:cNvSpPr txBox="1"/>
          <p:nvPr/>
        </p:nvSpPr>
        <p:spPr>
          <a:xfrm>
            <a:off x="2661471" y="4017525"/>
            <a:ext cx="3821100" cy="36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200">
              <a:solidFill>
                <a:schemeClr val="dk1"/>
              </a:solidFill>
              <a:latin typeface="Hind"/>
              <a:ea typeface="Hind"/>
              <a:cs typeface="Hind"/>
              <a:sym typeface="Hind"/>
            </a:endParaRPr>
          </a:p>
        </p:txBody>
      </p:sp>
      <p:grpSp>
        <p:nvGrpSpPr>
          <p:cNvPr id="2918" name="Google Shape;2918;p54"/>
          <p:cNvGrpSpPr/>
          <p:nvPr/>
        </p:nvGrpSpPr>
        <p:grpSpPr>
          <a:xfrm>
            <a:off x="7357324" y="2474296"/>
            <a:ext cx="1744563" cy="384721"/>
            <a:chOff x="-2569763" y="4419533"/>
            <a:chExt cx="1744563" cy="384721"/>
          </a:xfrm>
        </p:grpSpPr>
        <p:sp>
          <p:nvSpPr>
            <p:cNvPr id="2919" name="Google Shape;2919;p54"/>
            <p:cNvSpPr/>
            <p:nvPr/>
          </p:nvSpPr>
          <p:spPr>
            <a:xfrm>
              <a:off x="-2569763" y="4459510"/>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920;p54"/>
            <p:cNvSpPr/>
            <p:nvPr/>
          </p:nvSpPr>
          <p:spPr>
            <a:xfrm>
              <a:off x="-2455374" y="4419533"/>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921;p54"/>
            <p:cNvSpPr/>
            <p:nvPr/>
          </p:nvSpPr>
          <p:spPr>
            <a:xfrm>
              <a:off x="-2357535" y="4444105"/>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922;p54"/>
            <p:cNvSpPr/>
            <p:nvPr/>
          </p:nvSpPr>
          <p:spPr>
            <a:xfrm>
              <a:off x="-2305445" y="4461725"/>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3" name="Google Shape;2923;p54"/>
            <p:cNvSpPr/>
            <p:nvPr/>
          </p:nvSpPr>
          <p:spPr>
            <a:xfrm>
              <a:off x="-2221903" y="4496699"/>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924;p54"/>
            <p:cNvSpPr/>
            <p:nvPr/>
          </p:nvSpPr>
          <p:spPr>
            <a:xfrm>
              <a:off x="-2142305" y="4462327"/>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925;p54"/>
            <p:cNvSpPr/>
            <p:nvPr/>
          </p:nvSpPr>
          <p:spPr>
            <a:xfrm>
              <a:off x="-2068159" y="4432198"/>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926;p54"/>
            <p:cNvSpPr/>
            <p:nvPr/>
          </p:nvSpPr>
          <p:spPr>
            <a:xfrm>
              <a:off x="-1976325" y="4493791"/>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927;p54"/>
            <p:cNvSpPr/>
            <p:nvPr/>
          </p:nvSpPr>
          <p:spPr>
            <a:xfrm>
              <a:off x="-1862944" y="4432030"/>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8" name="Google Shape;2928;p54"/>
            <p:cNvSpPr/>
            <p:nvPr/>
          </p:nvSpPr>
          <p:spPr>
            <a:xfrm>
              <a:off x="-1817501" y="4460490"/>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929;p54"/>
            <p:cNvSpPr/>
            <p:nvPr/>
          </p:nvSpPr>
          <p:spPr>
            <a:xfrm>
              <a:off x="-1725625" y="4475043"/>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0" name="Google Shape;2930;p54"/>
            <p:cNvSpPr/>
            <p:nvPr/>
          </p:nvSpPr>
          <p:spPr>
            <a:xfrm>
              <a:off x="-1667945" y="4432071"/>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1" name="Google Shape;2931;p54"/>
            <p:cNvSpPr/>
            <p:nvPr/>
          </p:nvSpPr>
          <p:spPr>
            <a:xfrm>
              <a:off x="-2566232" y="4589933"/>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932;p54"/>
            <p:cNvSpPr/>
            <p:nvPr/>
          </p:nvSpPr>
          <p:spPr>
            <a:xfrm>
              <a:off x="-2459065" y="4699720"/>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933;p54"/>
            <p:cNvSpPr/>
            <p:nvPr/>
          </p:nvSpPr>
          <p:spPr>
            <a:xfrm>
              <a:off x="-2393417" y="4676782"/>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934;p54"/>
            <p:cNvSpPr/>
            <p:nvPr/>
          </p:nvSpPr>
          <p:spPr>
            <a:xfrm>
              <a:off x="-2278291" y="4686429"/>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935;p54"/>
            <p:cNvSpPr/>
            <p:nvPr/>
          </p:nvSpPr>
          <p:spPr>
            <a:xfrm>
              <a:off x="-2206740" y="4687814"/>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936;p54"/>
            <p:cNvSpPr/>
            <p:nvPr/>
          </p:nvSpPr>
          <p:spPr>
            <a:xfrm>
              <a:off x="-2139202" y="4653609"/>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937;p54"/>
            <p:cNvSpPr/>
            <p:nvPr/>
          </p:nvSpPr>
          <p:spPr>
            <a:xfrm>
              <a:off x="-2112207" y="4673757"/>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938;p54"/>
            <p:cNvSpPr/>
            <p:nvPr/>
          </p:nvSpPr>
          <p:spPr>
            <a:xfrm>
              <a:off x="-2111699" y="4670899"/>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939;p54"/>
            <p:cNvSpPr/>
            <p:nvPr/>
          </p:nvSpPr>
          <p:spPr>
            <a:xfrm>
              <a:off x="-2056714" y="4656535"/>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940;p54"/>
            <p:cNvSpPr/>
            <p:nvPr/>
          </p:nvSpPr>
          <p:spPr>
            <a:xfrm>
              <a:off x="-1999263" y="4678228"/>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941;p54"/>
            <p:cNvSpPr/>
            <p:nvPr/>
          </p:nvSpPr>
          <p:spPr>
            <a:xfrm>
              <a:off x="-1919653" y="4678689"/>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2" name="Google Shape;2942;p54"/>
            <p:cNvSpPr/>
            <p:nvPr/>
          </p:nvSpPr>
          <p:spPr>
            <a:xfrm>
              <a:off x="-1885956" y="4695093"/>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3" name="Google Shape;2943;p54"/>
            <p:cNvSpPr/>
            <p:nvPr/>
          </p:nvSpPr>
          <p:spPr>
            <a:xfrm>
              <a:off x="-1854982" y="4650604"/>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944;p54"/>
            <p:cNvSpPr/>
            <p:nvPr/>
          </p:nvSpPr>
          <p:spPr>
            <a:xfrm>
              <a:off x="-1542747" y="4533727"/>
              <a:ext cx="76200" cy="28575"/>
            </a:xfrm>
            <a:custGeom>
              <a:avLst/>
              <a:gdLst/>
              <a:ahLst/>
              <a:cxnLst/>
              <a:rect l="l" t="t" r="r" b="b"/>
              <a:pathLst>
                <a:path w="76200" h="28575" extrusionOk="0">
                  <a:moveTo>
                    <a:pt x="9024" y="28396"/>
                  </a:moveTo>
                  <a:cubicBezTo>
                    <a:pt x="32170" y="23539"/>
                    <a:pt x="55221" y="18776"/>
                    <a:pt x="78366" y="13918"/>
                  </a:cubicBezTo>
                  <a:cubicBezTo>
                    <a:pt x="82177" y="13156"/>
                    <a:pt x="84367" y="8680"/>
                    <a:pt x="83320" y="5155"/>
                  </a:cubicBezTo>
                  <a:cubicBezTo>
                    <a:pt x="82272" y="1250"/>
                    <a:pt x="78366" y="-655"/>
                    <a:pt x="74556" y="202"/>
                  </a:cubicBezTo>
                  <a:cubicBezTo>
                    <a:pt x="51411" y="5060"/>
                    <a:pt x="28360" y="9823"/>
                    <a:pt x="5214" y="14680"/>
                  </a:cubicBezTo>
                  <a:cubicBezTo>
                    <a:pt x="1405" y="15442"/>
                    <a:pt x="-786" y="19919"/>
                    <a:pt x="262" y="23443"/>
                  </a:cubicBezTo>
                  <a:cubicBezTo>
                    <a:pt x="1309" y="27349"/>
                    <a:pt x="5214" y="29254"/>
                    <a:pt x="9024" y="283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5" name="Google Shape;2945;p54"/>
            <p:cNvSpPr/>
            <p:nvPr/>
          </p:nvSpPr>
          <p:spPr>
            <a:xfrm>
              <a:off x="-1546104" y="4574315"/>
              <a:ext cx="95250" cy="19050"/>
            </a:xfrm>
            <a:custGeom>
              <a:avLst/>
              <a:gdLst/>
              <a:ahLst/>
              <a:cxnLst/>
              <a:rect l="l" t="t" r="r" b="b"/>
              <a:pathLst>
                <a:path w="95250" h="19050" extrusionOk="0">
                  <a:moveTo>
                    <a:pt x="88392" y="858"/>
                  </a:moveTo>
                  <a:cubicBezTo>
                    <a:pt x="62960" y="12384"/>
                    <a:pt x="34671" y="16194"/>
                    <a:pt x="7144" y="12574"/>
                  </a:cubicBezTo>
                  <a:cubicBezTo>
                    <a:pt x="3334" y="12098"/>
                    <a:pt x="0" y="16194"/>
                    <a:pt x="0" y="19718"/>
                  </a:cubicBezTo>
                  <a:cubicBezTo>
                    <a:pt x="0" y="24004"/>
                    <a:pt x="3334" y="26385"/>
                    <a:pt x="7144" y="26862"/>
                  </a:cubicBezTo>
                  <a:cubicBezTo>
                    <a:pt x="37338" y="30767"/>
                    <a:pt x="67913" y="25814"/>
                    <a:pt x="95631" y="13241"/>
                  </a:cubicBezTo>
                  <a:cubicBezTo>
                    <a:pt x="99155" y="11622"/>
                    <a:pt x="100013" y="6573"/>
                    <a:pt x="98203" y="3430"/>
                  </a:cubicBezTo>
                  <a:cubicBezTo>
                    <a:pt x="96107" y="-189"/>
                    <a:pt x="91916" y="-761"/>
                    <a:pt x="88392" y="8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6" name="Google Shape;2946;p54"/>
            <p:cNvSpPr/>
            <p:nvPr/>
          </p:nvSpPr>
          <p:spPr>
            <a:xfrm>
              <a:off x="-1422435" y="4444437"/>
              <a:ext cx="114300" cy="161925"/>
            </a:xfrm>
            <a:custGeom>
              <a:avLst/>
              <a:gdLst/>
              <a:ahLst/>
              <a:cxnLst/>
              <a:rect l="l" t="t" r="r" b="b"/>
              <a:pathLst>
                <a:path w="114300" h="161925" extrusionOk="0">
                  <a:moveTo>
                    <a:pt x="59306" y="158549"/>
                  </a:moveTo>
                  <a:cubicBezTo>
                    <a:pt x="59973" y="167693"/>
                    <a:pt x="74260" y="167693"/>
                    <a:pt x="73593" y="158549"/>
                  </a:cubicBezTo>
                  <a:cubicBezTo>
                    <a:pt x="72165" y="138451"/>
                    <a:pt x="70736" y="118354"/>
                    <a:pt x="69402" y="98256"/>
                  </a:cubicBezTo>
                  <a:cubicBezTo>
                    <a:pt x="83118" y="98542"/>
                    <a:pt x="96834" y="98351"/>
                    <a:pt x="110646" y="97303"/>
                  </a:cubicBezTo>
                  <a:cubicBezTo>
                    <a:pt x="119790" y="96541"/>
                    <a:pt x="119790" y="82254"/>
                    <a:pt x="110646" y="83016"/>
                  </a:cubicBezTo>
                  <a:cubicBezTo>
                    <a:pt x="96549" y="84159"/>
                    <a:pt x="82452" y="84349"/>
                    <a:pt x="68450" y="84064"/>
                  </a:cubicBezTo>
                  <a:cubicBezTo>
                    <a:pt x="66640" y="58441"/>
                    <a:pt x="64830" y="32819"/>
                    <a:pt x="63021" y="7197"/>
                  </a:cubicBezTo>
                  <a:cubicBezTo>
                    <a:pt x="62544" y="720"/>
                    <a:pt x="53115" y="-3281"/>
                    <a:pt x="49686" y="3577"/>
                  </a:cubicBezTo>
                  <a:cubicBezTo>
                    <a:pt x="36255" y="30533"/>
                    <a:pt x="20349" y="56155"/>
                    <a:pt x="1870" y="79968"/>
                  </a:cubicBezTo>
                  <a:cubicBezTo>
                    <a:pt x="-1083" y="83778"/>
                    <a:pt x="-892" y="90826"/>
                    <a:pt x="5013" y="91874"/>
                  </a:cubicBezTo>
                  <a:cubicBezTo>
                    <a:pt x="21587" y="94922"/>
                    <a:pt x="38351" y="96922"/>
                    <a:pt x="55115" y="97875"/>
                  </a:cubicBezTo>
                  <a:cubicBezTo>
                    <a:pt x="56544" y="118163"/>
                    <a:pt x="57972" y="138356"/>
                    <a:pt x="59401" y="158644"/>
                  </a:cubicBezTo>
                  <a:close/>
                  <a:moveTo>
                    <a:pt x="19587" y="79682"/>
                  </a:moveTo>
                  <a:cubicBezTo>
                    <a:pt x="30826" y="64537"/>
                    <a:pt x="41113" y="48821"/>
                    <a:pt x="50448" y="32438"/>
                  </a:cubicBezTo>
                  <a:cubicBezTo>
                    <a:pt x="51686" y="49488"/>
                    <a:pt x="52829" y="66442"/>
                    <a:pt x="54067" y="83492"/>
                  </a:cubicBezTo>
                  <a:cubicBezTo>
                    <a:pt x="42542" y="82730"/>
                    <a:pt x="31112" y="81492"/>
                    <a:pt x="19587" y="79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7" name="Google Shape;2947;p54"/>
            <p:cNvSpPr/>
            <p:nvPr/>
          </p:nvSpPr>
          <p:spPr>
            <a:xfrm>
              <a:off x="-1308136" y="4469551"/>
              <a:ext cx="104775" cy="142875"/>
            </a:xfrm>
            <a:custGeom>
              <a:avLst/>
              <a:gdLst/>
              <a:ahLst/>
              <a:cxnLst/>
              <a:rect l="l" t="t" r="r" b="b"/>
              <a:pathLst>
                <a:path w="104775" h="142875" extrusionOk="0">
                  <a:moveTo>
                    <a:pt x="46829" y="67522"/>
                  </a:moveTo>
                  <a:cubicBezTo>
                    <a:pt x="30637" y="89049"/>
                    <a:pt x="15301" y="111242"/>
                    <a:pt x="1109" y="134197"/>
                  </a:cubicBezTo>
                  <a:cubicBezTo>
                    <a:pt x="-3749" y="142008"/>
                    <a:pt x="8634" y="149247"/>
                    <a:pt x="13492" y="141436"/>
                  </a:cubicBezTo>
                  <a:cubicBezTo>
                    <a:pt x="26731" y="120195"/>
                    <a:pt x="40828" y="99621"/>
                    <a:pt x="55783" y="79619"/>
                  </a:cubicBezTo>
                  <a:cubicBezTo>
                    <a:pt x="67879" y="96002"/>
                    <a:pt x="79976" y="112480"/>
                    <a:pt x="92073" y="128863"/>
                  </a:cubicBezTo>
                  <a:cubicBezTo>
                    <a:pt x="97502" y="136197"/>
                    <a:pt x="109885" y="129054"/>
                    <a:pt x="104455" y="121624"/>
                  </a:cubicBezTo>
                  <a:cubicBezTo>
                    <a:pt x="91216" y="103717"/>
                    <a:pt x="77976" y="85810"/>
                    <a:pt x="64736" y="67808"/>
                  </a:cubicBezTo>
                  <a:cubicBezTo>
                    <a:pt x="79405" y="48758"/>
                    <a:pt x="94835" y="30184"/>
                    <a:pt x="111027" y="12372"/>
                  </a:cubicBezTo>
                  <a:cubicBezTo>
                    <a:pt x="117219" y="5610"/>
                    <a:pt x="107122" y="-4582"/>
                    <a:pt x="100931" y="2276"/>
                  </a:cubicBezTo>
                  <a:cubicBezTo>
                    <a:pt x="85215" y="19516"/>
                    <a:pt x="70260" y="37518"/>
                    <a:pt x="55973" y="55902"/>
                  </a:cubicBezTo>
                  <a:cubicBezTo>
                    <a:pt x="44829" y="40757"/>
                    <a:pt x="33685" y="25707"/>
                    <a:pt x="22540" y="10563"/>
                  </a:cubicBezTo>
                  <a:cubicBezTo>
                    <a:pt x="17111" y="3228"/>
                    <a:pt x="4729" y="10372"/>
                    <a:pt x="10158" y="17802"/>
                  </a:cubicBezTo>
                  <a:cubicBezTo>
                    <a:pt x="22350" y="34375"/>
                    <a:pt x="34637" y="50949"/>
                    <a:pt x="46829" y="675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948;p54"/>
            <p:cNvSpPr/>
            <p:nvPr/>
          </p:nvSpPr>
          <p:spPr>
            <a:xfrm>
              <a:off x="-1194015" y="4435668"/>
              <a:ext cx="66675" cy="47625"/>
            </a:xfrm>
            <a:custGeom>
              <a:avLst/>
              <a:gdLst/>
              <a:ahLst/>
              <a:cxnLst/>
              <a:rect l="l" t="t" r="r" b="b"/>
              <a:pathLst>
                <a:path w="66675" h="47625" extrusionOk="0">
                  <a:moveTo>
                    <a:pt x="13480" y="20157"/>
                  </a:moveTo>
                  <a:cubicBezTo>
                    <a:pt x="13766" y="19680"/>
                    <a:pt x="14051" y="19109"/>
                    <a:pt x="14433" y="18633"/>
                  </a:cubicBezTo>
                  <a:cubicBezTo>
                    <a:pt x="14528" y="18537"/>
                    <a:pt x="14813" y="18156"/>
                    <a:pt x="15004" y="18061"/>
                  </a:cubicBezTo>
                  <a:cubicBezTo>
                    <a:pt x="15290" y="17775"/>
                    <a:pt x="15576" y="17490"/>
                    <a:pt x="15956" y="17204"/>
                  </a:cubicBezTo>
                  <a:cubicBezTo>
                    <a:pt x="15956" y="17204"/>
                    <a:pt x="16909" y="16442"/>
                    <a:pt x="17004" y="16442"/>
                  </a:cubicBezTo>
                  <a:cubicBezTo>
                    <a:pt x="17480" y="16156"/>
                    <a:pt x="17957" y="15870"/>
                    <a:pt x="18433" y="15585"/>
                  </a:cubicBezTo>
                  <a:cubicBezTo>
                    <a:pt x="18624" y="15489"/>
                    <a:pt x="18909" y="15394"/>
                    <a:pt x="19100" y="15299"/>
                  </a:cubicBezTo>
                  <a:cubicBezTo>
                    <a:pt x="20243" y="14918"/>
                    <a:pt x="21386" y="14632"/>
                    <a:pt x="22529" y="14346"/>
                  </a:cubicBezTo>
                  <a:cubicBezTo>
                    <a:pt x="22719" y="14346"/>
                    <a:pt x="22719" y="14346"/>
                    <a:pt x="22719" y="14346"/>
                  </a:cubicBezTo>
                  <a:cubicBezTo>
                    <a:pt x="22719" y="14346"/>
                    <a:pt x="22814" y="14346"/>
                    <a:pt x="23005" y="14346"/>
                  </a:cubicBezTo>
                  <a:cubicBezTo>
                    <a:pt x="23672" y="14346"/>
                    <a:pt x="24338" y="14346"/>
                    <a:pt x="25101" y="14346"/>
                  </a:cubicBezTo>
                  <a:cubicBezTo>
                    <a:pt x="25672" y="14346"/>
                    <a:pt x="26243" y="14346"/>
                    <a:pt x="26815" y="14346"/>
                  </a:cubicBezTo>
                  <a:cubicBezTo>
                    <a:pt x="26910" y="14346"/>
                    <a:pt x="26815" y="14346"/>
                    <a:pt x="26910" y="14346"/>
                  </a:cubicBezTo>
                  <a:cubicBezTo>
                    <a:pt x="26910" y="14346"/>
                    <a:pt x="27005" y="14346"/>
                    <a:pt x="27196" y="14442"/>
                  </a:cubicBezTo>
                  <a:cubicBezTo>
                    <a:pt x="27863" y="14632"/>
                    <a:pt x="28529" y="14823"/>
                    <a:pt x="29196" y="15013"/>
                  </a:cubicBezTo>
                  <a:cubicBezTo>
                    <a:pt x="29387" y="15013"/>
                    <a:pt x="29482" y="15013"/>
                    <a:pt x="29577" y="15013"/>
                  </a:cubicBezTo>
                  <a:cubicBezTo>
                    <a:pt x="29577" y="15013"/>
                    <a:pt x="29577" y="15013"/>
                    <a:pt x="29672" y="15013"/>
                  </a:cubicBezTo>
                  <a:cubicBezTo>
                    <a:pt x="30149" y="15299"/>
                    <a:pt x="30720" y="15489"/>
                    <a:pt x="31196" y="15775"/>
                  </a:cubicBezTo>
                  <a:cubicBezTo>
                    <a:pt x="31196" y="15775"/>
                    <a:pt x="32149" y="16537"/>
                    <a:pt x="32244" y="16537"/>
                  </a:cubicBezTo>
                  <a:cubicBezTo>
                    <a:pt x="32530" y="16823"/>
                    <a:pt x="32911" y="17109"/>
                    <a:pt x="33197" y="17490"/>
                  </a:cubicBezTo>
                  <a:cubicBezTo>
                    <a:pt x="33387" y="17680"/>
                    <a:pt x="33578" y="17966"/>
                    <a:pt x="33768" y="18156"/>
                  </a:cubicBezTo>
                  <a:cubicBezTo>
                    <a:pt x="34054" y="18633"/>
                    <a:pt x="34340" y="19204"/>
                    <a:pt x="34721" y="19680"/>
                  </a:cubicBezTo>
                  <a:cubicBezTo>
                    <a:pt x="34816" y="19871"/>
                    <a:pt x="34911" y="19966"/>
                    <a:pt x="34911" y="20061"/>
                  </a:cubicBezTo>
                  <a:cubicBezTo>
                    <a:pt x="34911" y="20061"/>
                    <a:pt x="34911" y="20061"/>
                    <a:pt x="34911" y="20252"/>
                  </a:cubicBezTo>
                  <a:cubicBezTo>
                    <a:pt x="35387" y="21395"/>
                    <a:pt x="35673" y="22538"/>
                    <a:pt x="35864" y="23776"/>
                  </a:cubicBezTo>
                  <a:cubicBezTo>
                    <a:pt x="35864" y="23967"/>
                    <a:pt x="35864" y="24252"/>
                    <a:pt x="35864" y="24443"/>
                  </a:cubicBezTo>
                  <a:cubicBezTo>
                    <a:pt x="35864" y="25014"/>
                    <a:pt x="35864" y="25586"/>
                    <a:pt x="35864" y="26157"/>
                  </a:cubicBezTo>
                  <a:cubicBezTo>
                    <a:pt x="35864" y="26729"/>
                    <a:pt x="35864" y="27300"/>
                    <a:pt x="35768" y="27967"/>
                  </a:cubicBezTo>
                  <a:cubicBezTo>
                    <a:pt x="35768" y="28158"/>
                    <a:pt x="35673" y="28539"/>
                    <a:pt x="35578" y="28824"/>
                  </a:cubicBezTo>
                  <a:cubicBezTo>
                    <a:pt x="35387" y="29396"/>
                    <a:pt x="35292" y="29967"/>
                    <a:pt x="35102" y="30539"/>
                  </a:cubicBezTo>
                  <a:cubicBezTo>
                    <a:pt x="35102" y="30539"/>
                    <a:pt x="34721" y="31491"/>
                    <a:pt x="34626" y="31682"/>
                  </a:cubicBezTo>
                  <a:cubicBezTo>
                    <a:pt x="34244" y="32539"/>
                    <a:pt x="33768" y="33396"/>
                    <a:pt x="33197" y="34158"/>
                  </a:cubicBezTo>
                  <a:cubicBezTo>
                    <a:pt x="33006" y="34349"/>
                    <a:pt x="32339" y="35016"/>
                    <a:pt x="32339" y="35016"/>
                  </a:cubicBezTo>
                  <a:cubicBezTo>
                    <a:pt x="31863" y="35492"/>
                    <a:pt x="31292" y="35968"/>
                    <a:pt x="30720" y="36349"/>
                  </a:cubicBezTo>
                  <a:cubicBezTo>
                    <a:pt x="26529" y="39683"/>
                    <a:pt x="29006" y="47208"/>
                    <a:pt x="33863" y="48255"/>
                  </a:cubicBezTo>
                  <a:cubicBezTo>
                    <a:pt x="43008" y="50351"/>
                    <a:pt x="52152" y="52446"/>
                    <a:pt x="61295" y="54447"/>
                  </a:cubicBezTo>
                  <a:cubicBezTo>
                    <a:pt x="65010" y="55304"/>
                    <a:pt x="69011" y="53304"/>
                    <a:pt x="70059" y="49494"/>
                  </a:cubicBezTo>
                  <a:cubicBezTo>
                    <a:pt x="71011" y="45874"/>
                    <a:pt x="68820" y="41588"/>
                    <a:pt x="65105" y="40731"/>
                  </a:cubicBezTo>
                  <a:lnTo>
                    <a:pt x="47865" y="36825"/>
                  </a:lnTo>
                  <a:cubicBezTo>
                    <a:pt x="52152" y="26443"/>
                    <a:pt x="50056" y="13108"/>
                    <a:pt x="41293" y="5869"/>
                  </a:cubicBezTo>
                  <a:cubicBezTo>
                    <a:pt x="29006" y="-4323"/>
                    <a:pt x="9003" y="-798"/>
                    <a:pt x="1002" y="13013"/>
                  </a:cubicBezTo>
                  <a:cubicBezTo>
                    <a:pt x="-3570" y="21014"/>
                    <a:pt x="8718" y="28158"/>
                    <a:pt x="13385" y="202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949;p54"/>
            <p:cNvSpPr/>
            <p:nvPr/>
          </p:nvSpPr>
          <p:spPr>
            <a:xfrm>
              <a:off x="-1121786" y="4464130"/>
              <a:ext cx="57150" cy="161925"/>
            </a:xfrm>
            <a:custGeom>
              <a:avLst/>
              <a:gdLst/>
              <a:ahLst/>
              <a:cxnLst/>
              <a:rect l="l" t="t" r="r" b="b"/>
              <a:pathLst>
                <a:path w="57150" h="161925" extrusionOk="0">
                  <a:moveTo>
                    <a:pt x="47169" y="168289"/>
                  </a:moveTo>
                  <a:cubicBezTo>
                    <a:pt x="54217" y="174099"/>
                    <a:pt x="64314" y="164098"/>
                    <a:pt x="57265" y="158192"/>
                  </a:cubicBezTo>
                  <a:cubicBezTo>
                    <a:pt x="34977" y="139618"/>
                    <a:pt x="20594" y="113710"/>
                    <a:pt x="15831" y="85231"/>
                  </a:cubicBezTo>
                  <a:cubicBezTo>
                    <a:pt x="13545" y="71324"/>
                    <a:pt x="13736" y="56751"/>
                    <a:pt x="16689" y="42940"/>
                  </a:cubicBezTo>
                  <a:cubicBezTo>
                    <a:pt x="19070" y="32176"/>
                    <a:pt x="26880" y="9983"/>
                    <a:pt x="41835" y="15222"/>
                  </a:cubicBezTo>
                  <a:cubicBezTo>
                    <a:pt x="50502" y="18270"/>
                    <a:pt x="54217" y="4459"/>
                    <a:pt x="45645" y="1411"/>
                  </a:cubicBezTo>
                  <a:cubicBezTo>
                    <a:pt x="28500" y="-4685"/>
                    <a:pt x="14022" y="10078"/>
                    <a:pt x="7545" y="24556"/>
                  </a:cubicBezTo>
                  <a:cubicBezTo>
                    <a:pt x="591" y="40082"/>
                    <a:pt x="-837" y="59037"/>
                    <a:pt x="401" y="75896"/>
                  </a:cubicBezTo>
                  <a:cubicBezTo>
                    <a:pt x="3163" y="111424"/>
                    <a:pt x="19737" y="145429"/>
                    <a:pt x="47169" y="1682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950;p54"/>
            <p:cNvSpPr/>
            <p:nvPr/>
          </p:nvSpPr>
          <p:spPr>
            <a:xfrm>
              <a:off x="-1051890" y="4503196"/>
              <a:ext cx="85725" cy="85725"/>
            </a:xfrm>
            <a:custGeom>
              <a:avLst/>
              <a:gdLst/>
              <a:ahLst/>
              <a:cxnLst/>
              <a:rect l="l" t="t" r="r" b="b"/>
              <a:pathLst>
                <a:path w="85725" h="85725" extrusionOk="0">
                  <a:moveTo>
                    <a:pt x="59759" y="75977"/>
                  </a:moveTo>
                  <a:cubicBezTo>
                    <a:pt x="63855" y="71691"/>
                    <a:pt x="66236" y="65976"/>
                    <a:pt x="67951" y="59975"/>
                  </a:cubicBezTo>
                  <a:cubicBezTo>
                    <a:pt x="69856" y="67024"/>
                    <a:pt x="71856" y="74072"/>
                    <a:pt x="74142" y="81026"/>
                  </a:cubicBezTo>
                  <a:cubicBezTo>
                    <a:pt x="76904" y="89789"/>
                    <a:pt x="90715" y="85979"/>
                    <a:pt x="87953" y="77216"/>
                  </a:cubicBezTo>
                  <a:cubicBezTo>
                    <a:pt x="80619" y="54356"/>
                    <a:pt x="75094" y="30924"/>
                    <a:pt x="71380" y="7112"/>
                  </a:cubicBezTo>
                  <a:cubicBezTo>
                    <a:pt x="70523" y="1778"/>
                    <a:pt x="63855" y="920"/>
                    <a:pt x="60045" y="3492"/>
                  </a:cubicBezTo>
                  <a:cubicBezTo>
                    <a:pt x="36614" y="-6509"/>
                    <a:pt x="4800" y="5492"/>
                    <a:pt x="514" y="32829"/>
                  </a:cubicBezTo>
                  <a:cubicBezTo>
                    <a:pt x="-1772" y="47688"/>
                    <a:pt x="3657" y="63690"/>
                    <a:pt x="15087" y="73691"/>
                  </a:cubicBezTo>
                  <a:cubicBezTo>
                    <a:pt x="26993" y="84074"/>
                    <a:pt x="47758" y="88646"/>
                    <a:pt x="59950" y="75977"/>
                  </a:cubicBezTo>
                  <a:close/>
                  <a:moveTo>
                    <a:pt x="29184" y="16922"/>
                  </a:moveTo>
                  <a:cubicBezTo>
                    <a:pt x="38042" y="12731"/>
                    <a:pt x="49758" y="12922"/>
                    <a:pt x="57949" y="18446"/>
                  </a:cubicBezTo>
                  <a:cubicBezTo>
                    <a:pt x="58711" y="32067"/>
                    <a:pt x="57378" y="45688"/>
                    <a:pt x="53187" y="58737"/>
                  </a:cubicBezTo>
                  <a:cubicBezTo>
                    <a:pt x="51377" y="64452"/>
                    <a:pt x="48424" y="68548"/>
                    <a:pt x="42043" y="69310"/>
                  </a:cubicBezTo>
                  <a:cubicBezTo>
                    <a:pt x="36518" y="69977"/>
                    <a:pt x="31375" y="68072"/>
                    <a:pt x="26993" y="65119"/>
                  </a:cubicBezTo>
                  <a:cubicBezTo>
                    <a:pt x="18992" y="59785"/>
                    <a:pt x="14039" y="49403"/>
                    <a:pt x="14039" y="39973"/>
                  </a:cubicBezTo>
                  <a:cubicBezTo>
                    <a:pt x="14039" y="29686"/>
                    <a:pt x="19754" y="21399"/>
                    <a:pt x="29184" y="16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1" name="Google Shape;2951;p54"/>
            <p:cNvSpPr/>
            <p:nvPr/>
          </p:nvSpPr>
          <p:spPr>
            <a:xfrm>
              <a:off x="-950227" y="4502437"/>
              <a:ext cx="57150" cy="133350"/>
            </a:xfrm>
            <a:custGeom>
              <a:avLst/>
              <a:gdLst/>
              <a:ahLst/>
              <a:cxnLst/>
              <a:rect l="l" t="t" r="r" b="b"/>
              <a:pathLst>
                <a:path w="57150" h="133350" extrusionOk="0">
                  <a:moveTo>
                    <a:pt x="5150" y="82642"/>
                  </a:moveTo>
                  <a:cubicBezTo>
                    <a:pt x="5721" y="82737"/>
                    <a:pt x="6293" y="82833"/>
                    <a:pt x="6864" y="82928"/>
                  </a:cubicBezTo>
                  <a:cubicBezTo>
                    <a:pt x="7150" y="98739"/>
                    <a:pt x="8960" y="114551"/>
                    <a:pt x="12674" y="130077"/>
                  </a:cubicBezTo>
                  <a:cubicBezTo>
                    <a:pt x="14770" y="139030"/>
                    <a:pt x="28581" y="135220"/>
                    <a:pt x="26486" y="126267"/>
                  </a:cubicBezTo>
                  <a:cubicBezTo>
                    <a:pt x="23247" y="112455"/>
                    <a:pt x="21533" y="98454"/>
                    <a:pt x="21152" y="84357"/>
                  </a:cubicBezTo>
                  <a:cubicBezTo>
                    <a:pt x="33058" y="84357"/>
                    <a:pt x="44869" y="81309"/>
                    <a:pt x="55156" y="75308"/>
                  </a:cubicBezTo>
                  <a:cubicBezTo>
                    <a:pt x="58394" y="73403"/>
                    <a:pt x="59823" y="68736"/>
                    <a:pt x="57728" y="65497"/>
                  </a:cubicBezTo>
                  <a:cubicBezTo>
                    <a:pt x="55632" y="62259"/>
                    <a:pt x="51441" y="60925"/>
                    <a:pt x="47917" y="62925"/>
                  </a:cubicBezTo>
                  <a:cubicBezTo>
                    <a:pt x="44488" y="64926"/>
                    <a:pt x="41821" y="66164"/>
                    <a:pt x="38868" y="67212"/>
                  </a:cubicBezTo>
                  <a:cubicBezTo>
                    <a:pt x="35439" y="68355"/>
                    <a:pt x="32010" y="69212"/>
                    <a:pt x="28391" y="69783"/>
                  </a:cubicBezTo>
                  <a:cubicBezTo>
                    <a:pt x="28391" y="69783"/>
                    <a:pt x="28391" y="69783"/>
                    <a:pt x="28295" y="69783"/>
                  </a:cubicBezTo>
                  <a:cubicBezTo>
                    <a:pt x="27819" y="69783"/>
                    <a:pt x="27438" y="69879"/>
                    <a:pt x="26962" y="69879"/>
                  </a:cubicBezTo>
                  <a:cubicBezTo>
                    <a:pt x="26010" y="69974"/>
                    <a:pt x="24962" y="70069"/>
                    <a:pt x="24009" y="70069"/>
                  </a:cubicBezTo>
                  <a:cubicBezTo>
                    <a:pt x="23057" y="70069"/>
                    <a:pt x="22104" y="70069"/>
                    <a:pt x="21152" y="70069"/>
                  </a:cubicBezTo>
                  <a:cubicBezTo>
                    <a:pt x="21247" y="66831"/>
                    <a:pt x="21342" y="63592"/>
                    <a:pt x="21628" y="60258"/>
                  </a:cubicBezTo>
                  <a:cubicBezTo>
                    <a:pt x="22580" y="49495"/>
                    <a:pt x="24104" y="38446"/>
                    <a:pt x="27152" y="27969"/>
                  </a:cubicBezTo>
                  <a:cubicBezTo>
                    <a:pt x="28391" y="23778"/>
                    <a:pt x="33725" y="11395"/>
                    <a:pt x="39154" y="15396"/>
                  </a:cubicBezTo>
                  <a:cubicBezTo>
                    <a:pt x="46488" y="20920"/>
                    <a:pt x="53632" y="8538"/>
                    <a:pt x="46393" y="3013"/>
                  </a:cubicBezTo>
                  <a:cubicBezTo>
                    <a:pt x="37630" y="-3559"/>
                    <a:pt x="27152" y="1584"/>
                    <a:pt x="21056" y="9204"/>
                  </a:cubicBezTo>
                  <a:cubicBezTo>
                    <a:pt x="12960" y="19206"/>
                    <a:pt x="11055" y="32541"/>
                    <a:pt x="9150" y="44923"/>
                  </a:cubicBezTo>
                  <a:cubicBezTo>
                    <a:pt x="8007" y="52734"/>
                    <a:pt x="7340" y="60544"/>
                    <a:pt x="6960" y="68450"/>
                  </a:cubicBezTo>
                  <a:cubicBezTo>
                    <a:pt x="3911" y="68545"/>
                    <a:pt x="959" y="70355"/>
                    <a:pt x="197" y="73498"/>
                  </a:cubicBezTo>
                  <a:cubicBezTo>
                    <a:pt x="-661" y="77213"/>
                    <a:pt x="1340" y="81309"/>
                    <a:pt x="5150" y="82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952;p54"/>
            <p:cNvSpPr/>
            <p:nvPr/>
          </p:nvSpPr>
          <p:spPr>
            <a:xfrm>
              <a:off x="-891875" y="4460593"/>
              <a:ext cx="66675" cy="161925"/>
            </a:xfrm>
            <a:custGeom>
              <a:avLst/>
              <a:gdLst/>
              <a:ahLst/>
              <a:cxnLst/>
              <a:rect l="l" t="t" r="r" b="b"/>
              <a:pathLst>
                <a:path w="66675" h="161925" extrusionOk="0">
                  <a:moveTo>
                    <a:pt x="68908" y="71051"/>
                  </a:moveTo>
                  <a:cubicBezTo>
                    <a:pt x="61193" y="40571"/>
                    <a:pt x="39190" y="14282"/>
                    <a:pt x="10901" y="757"/>
                  </a:cubicBezTo>
                  <a:cubicBezTo>
                    <a:pt x="2614" y="-3149"/>
                    <a:pt x="-4625" y="9139"/>
                    <a:pt x="3662" y="13139"/>
                  </a:cubicBezTo>
                  <a:cubicBezTo>
                    <a:pt x="28141" y="24855"/>
                    <a:pt x="47096" y="46381"/>
                    <a:pt x="54526" y="72670"/>
                  </a:cubicBezTo>
                  <a:cubicBezTo>
                    <a:pt x="62431" y="101055"/>
                    <a:pt x="55669" y="132583"/>
                    <a:pt x="37380" y="155538"/>
                  </a:cubicBezTo>
                  <a:cubicBezTo>
                    <a:pt x="31666" y="162682"/>
                    <a:pt x="41762" y="172778"/>
                    <a:pt x="47477" y="165634"/>
                  </a:cubicBezTo>
                  <a:cubicBezTo>
                    <a:pt x="68622" y="139155"/>
                    <a:pt x="77290" y="104103"/>
                    <a:pt x="68908" y="710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3" name="Google Shape;2953;p54"/>
            <p:cNvSpPr/>
            <p:nvPr/>
          </p:nvSpPr>
          <p:spPr>
            <a:xfrm>
              <a:off x="-1416029" y="4638026"/>
              <a:ext cx="561975" cy="19050"/>
            </a:xfrm>
            <a:custGeom>
              <a:avLst/>
              <a:gdLst/>
              <a:ahLst/>
              <a:cxnLst/>
              <a:rect l="l" t="t" r="r" b="b"/>
              <a:pathLst>
                <a:path w="561975" h="19050" extrusionOk="0">
                  <a:moveTo>
                    <a:pt x="560487" y="14299"/>
                  </a:moveTo>
                  <a:cubicBezTo>
                    <a:pt x="569631" y="13823"/>
                    <a:pt x="569726" y="-465"/>
                    <a:pt x="560487" y="12"/>
                  </a:cubicBezTo>
                  <a:cubicBezTo>
                    <a:pt x="376083" y="9251"/>
                    <a:pt x="191298" y="9822"/>
                    <a:pt x="6894" y="1536"/>
                  </a:cubicBezTo>
                  <a:cubicBezTo>
                    <a:pt x="-2346" y="1155"/>
                    <a:pt x="-2250" y="15442"/>
                    <a:pt x="6894" y="15823"/>
                  </a:cubicBezTo>
                  <a:cubicBezTo>
                    <a:pt x="191298" y="24015"/>
                    <a:pt x="376083" y="23538"/>
                    <a:pt x="560487" y="14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954;p54"/>
            <p:cNvSpPr/>
            <p:nvPr/>
          </p:nvSpPr>
          <p:spPr>
            <a:xfrm>
              <a:off x="-1410980" y="4684228"/>
              <a:ext cx="76200" cy="114300"/>
            </a:xfrm>
            <a:custGeom>
              <a:avLst/>
              <a:gdLst/>
              <a:ahLst/>
              <a:cxnLst/>
              <a:rect l="l" t="t" r="r" b="b"/>
              <a:pathLst>
                <a:path w="76200" h="114300" extrusionOk="0">
                  <a:moveTo>
                    <a:pt x="43659" y="42012"/>
                  </a:moveTo>
                  <a:cubicBezTo>
                    <a:pt x="47469" y="37630"/>
                    <a:pt x="52994" y="34201"/>
                    <a:pt x="55851" y="29248"/>
                  </a:cubicBezTo>
                  <a:cubicBezTo>
                    <a:pt x="60328" y="21628"/>
                    <a:pt x="61185" y="11246"/>
                    <a:pt x="54041" y="4960"/>
                  </a:cubicBezTo>
                  <a:cubicBezTo>
                    <a:pt x="46993" y="-1327"/>
                    <a:pt x="35277" y="-565"/>
                    <a:pt x="26610" y="1435"/>
                  </a:cubicBezTo>
                  <a:cubicBezTo>
                    <a:pt x="17275" y="3531"/>
                    <a:pt x="8703" y="8579"/>
                    <a:pt x="2035" y="15437"/>
                  </a:cubicBezTo>
                  <a:cubicBezTo>
                    <a:pt x="-4347" y="22009"/>
                    <a:pt x="5750" y="32201"/>
                    <a:pt x="12131" y="25534"/>
                  </a:cubicBezTo>
                  <a:cubicBezTo>
                    <a:pt x="16799" y="20771"/>
                    <a:pt x="22323" y="17247"/>
                    <a:pt x="28896" y="15532"/>
                  </a:cubicBezTo>
                  <a:cubicBezTo>
                    <a:pt x="32039" y="14675"/>
                    <a:pt x="43564" y="12199"/>
                    <a:pt x="45088" y="16390"/>
                  </a:cubicBezTo>
                  <a:cubicBezTo>
                    <a:pt x="46707" y="20771"/>
                    <a:pt x="40230" y="26010"/>
                    <a:pt x="37563" y="28391"/>
                  </a:cubicBezTo>
                  <a:cubicBezTo>
                    <a:pt x="32705" y="32868"/>
                    <a:pt x="28610" y="37345"/>
                    <a:pt x="26324" y="43726"/>
                  </a:cubicBezTo>
                  <a:cubicBezTo>
                    <a:pt x="24895" y="47536"/>
                    <a:pt x="27943" y="51251"/>
                    <a:pt x="31277" y="52489"/>
                  </a:cubicBezTo>
                  <a:cubicBezTo>
                    <a:pt x="45183" y="57538"/>
                    <a:pt x="66614" y="65824"/>
                    <a:pt x="64138" y="84398"/>
                  </a:cubicBezTo>
                  <a:cubicBezTo>
                    <a:pt x="62900" y="93066"/>
                    <a:pt x="55470" y="94971"/>
                    <a:pt x="47850" y="96019"/>
                  </a:cubicBezTo>
                  <a:cubicBezTo>
                    <a:pt x="36135" y="97733"/>
                    <a:pt x="24323" y="99162"/>
                    <a:pt x="12608" y="100781"/>
                  </a:cubicBezTo>
                  <a:cubicBezTo>
                    <a:pt x="8798" y="101257"/>
                    <a:pt x="5464" y="103734"/>
                    <a:pt x="5464" y="107925"/>
                  </a:cubicBezTo>
                  <a:cubicBezTo>
                    <a:pt x="5464" y="111354"/>
                    <a:pt x="8798" y="115545"/>
                    <a:pt x="12608" y="115069"/>
                  </a:cubicBezTo>
                  <a:cubicBezTo>
                    <a:pt x="27086" y="113164"/>
                    <a:pt x="42135" y="112116"/>
                    <a:pt x="56423" y="109068"/>
                  </a:cubicBezTo>
                  <a:cubicBezTo>
                    <a:pt x="68139" y="106496"/>
                    <a:pt x="76616" y="98305"/>
                    <a:pt x="78140" y="86303"/>
                  </a:cubicBezTo>
                  <a:cubicBezTo>
                    <a:pt x="79569" y="75445"/>
                    <a:pt x="75568" y="64586"/>
                    <a:pt x="67948" y="56776"/>
                  </a:cubicBezTo>
                  <a:cubicBezTo>
                    <a:pt x="61185" y="49822"/>
                    <a:pt x="52518" y="45441"/>
                    <a:pt x="43564" y="41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955;p54"/>
            <p:cNvSpPr/>
            <p:nvPr/>
          </p:nvSpPr>
          <p:spPr>
            <a:xfrm>
              <a:off x="-1325222" y="4709004"/>
              <a:ext cx="85725" cy="95250"/>
            </a:xfrm>
            <a:custGeom>
              <a:avLst/>
              <a:gdLst/>
              <a:ahLst/>
              <a:cxnLst/>
              <a:rect l="l" t="t" r="r" b="b"/>
              <a:pathLst>
                <a:path w="85725" h="95250" extrusionOk="0">
                  <a:moveTo>
                    <a:pt x="52485" y="32952"/>
                  </a:moveTo>
                  <a:cubicBezTo>
                    <a:pt x="56200" y="25142"/>
                    <a:pt x="59724" y="17141"/>
                    <a:pt x="62772" y="9044"/>
                  </a:cubicBezTo>
                  <a:cubicBezTo>
                    <a:pt x="64106" y="5425"/>
                    <a:pt x="61248" y="1234"/>
                    <a:pt x="57819" y="281"/>
                  </a:cubicBezTo>
                  <a:cubicBezTo>
                    <a:pt x="53819" y="-862"/>
                    <a:pt x="50390" y="1615"/>
                    <a:pt x="49056" y="5234"/>
                  </a:cubicBezTo>
                  <a:cubicBezTo>
                    <a:pt x="46865" y="11045"/>
                    <a:pt x="44294" y="16760"/>
                    <a:pt x="41722" y="22475"/>
                  </a:cubicBezTo>
                  <a:cubicBezTo>
                    <a:pt x="35340" y="16379"/>
                    <a:pt x="29054" y="10283"/>
                    <a:pt x="22672" y="4091"/>
                  </a:cubicBezTo>
                  <a:cubicBezTo>
                    <a:pt x="16005" y="-2290"/>
                    <a:pt x="5908" y="7806"/>
                    <a:pt x="12576" y="14188"/>
                  </a:cubicBezTo>
                  <a:cubicBezTo>
                    <a:pt x="20100" y="21427"/>
                    <a:pt x="27530" y="28666"/>
                    <a:pt x="35055" y="35810"/>
                  </a:cubicBezTo>
                  <a:cubicBezTo>
                    <a:pt x="25815" y="53526"/>
                    <a:pt x="14862" y="70385"/>
                    <a:pt x="2003" y="85721"/>
                  </a:cubicBezTo>
                  <a:cubicBezTo>
                    <a:pt x="-474" y="88673"/>
                    <a:pt x="-855" y="92960"/>
                    <a:pt x="2003" y="95817"/>
                  </a:cubicBezTo>
                  <a:cubicBezTo>
                    <a:pt x="4575" y="98389"/>
                    <a:pt x="9623" y="98770"/>
                    <a:pt x="12099" y="95817"/>
                  </a:cubicBezTo>
                  <a:cubicBezTo>
                    <a:pt x="25053" y="80387"/>
                    <a:pt x="36102" y="63623"/>
                    <a:pt x="45627" y="46001"/>
                  </a:cubicBezTo>
                  <a:cubicBezTo>
                    <a:pt x="55724" y="55717"/>
                    <a:pt x="65725" y="65337"/>
                    <a:pt x="75822" y="75053"/>
                  </a:cubicBezTo>
                  <a:cubicBezTo>
                    <a:pt x="82489" y="81434"/>
                    <a:pt x="92586" y="71338"/>
                    <a:pt x="85918" y="64956"/>
                  </a:cubicBezTo>
                  <a:cubicBezTo>
                    <a:pt x="74774" y="54288"/>
                    <a:pt x="63725" y="43525"/>
                    <a:pt x="52581" y="328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6" name="Google Shape;2956;p54"/>
            <p:cNvSpPr/>
            <p:nvPr/>
          </p:nvSpPr>
          <p:spPr>
            <a:xfrm>
              <a:off x="-1243114" y="4692997"/>
              <a:ext cx="9600" cy="9600"/>
            </a:xfrm>
            <a:custGeom>
              <a:avLst/>
              <a:gdLst/>
              <a:ahLst/>
              <a:cxnLst/>
              <a:rect l="l" t="t" r="r" b="b"/>
              <a:pathLst>
                <a:path w="120000" h="120000" extrusionOk="0">
                  <a:moveTo>
                    <a:pt x="0" y="0"/>
                  </a:moveTo>
                  <a:cubicBezTo>
                    <a:pt x="0" y="0"/>
                    <a:pt x="1197" y="0"/>
                    <a:pt x="2394" y="0"/>
                  </a:cubicBezTo>
                  <a:cubicBezTo>
                    <a:pt x="2394" y="0"/>
                    <a:pt x="2394" y="0"/>
                    <a:pt x="2394" y="0"/>
                  </a:cubicBezTo>
                  <a:cubicBezTo>
                    <a:pt x="2394" y="0"/>
                    <a:pt x="1197" y="0"/>
                    <a:pt x="0" y="1197"/>
                  </a:cubicBezTo>
                  <a:cubicBezTo>
                    <a:pt x="0" y="1197"/>
                    <a:pt x="0" y="1197"/>
                    <a:pt x="0" y="11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7" name="Google Shape;2957;p54"/>
            <p:cNvSpPr/>
            <p:nvPr/>
          </p:nvSpPr>
          <p:spPr>
            <a:xfrm>
              <a:off x="-1256166" y="4678211"/>
              <a:ext cx="57150" cy="47625"/>
            </a:xfrm>
            <a:custGeom>
              <a:avLst/>
              <a:gdLst/>
              <a:ahLst/>
              <a:cxnLst/>
              <a:rect l="l" t="t" r="r" b="b"/>
              <a:pathLst>
                <a:path w="57150" h="47625" extrusionOk="0">
                  <a:moveTo>
                    <a:pt x="56390" y="34598"/>
                  </a:moveTo>
                  <a:cubicBezTo>
                    <a:pt x="52009" y="35551"/>
                    <a:pt x="47723" y="36408"/>
                    <a:pt x="43246" y="36313"/>
                  </a:cubicBezTo>
                  <a:cubicBezTo>
                    <a:pt x="41341" y="36313"/>
                    <a:pt x="39531" y="35932"/>
                    <a:pt x="37721" y="35265"/>
                  </a:cubicBezTo>
                  <a:cubicBezTo>
                    <a:pt x="37531" y="35170"/>
                    <a:pt x="36578" y="34694"/>
                    <a:pt x="36578" y="34694"/>
                  </a:cubicBezTo>
                  <a:cubicBezTo>
                    <a:pt x="36292" y="34503"/>
                    <a:pt x="34292" y="33074"/>
                    <a:pt x="35054" y="33741"/>
                  </a:cubicBezTo>
                  <a:cubicBezTo>
                    <a:pt x="34387" y="33170"/>
                    <a:pt x="33816" y="32598"/>
                    <a:pt x="33244" y="31931"/>
                  </a:cubicBezTo>
                  <a:cubicBezTo>
                    <a:pt x="33244" y="31741"/>
                    <a:pt x="32578" y="30884"/>
                    <a:pt x="32578" y="30884"/>
                  </a:cubicBezTo>
                  <a:cubicBezTo>
                    <a:pt x="32578" y="30693"/>
                    <a:pt x="32483" y="30693"/>
                    <a:pt x="32387" y="30598"/>
                  </a:cubicBezTo>
                  <a:cubicBezTo>
                    <a:pt x="32292" y="30217"/>
                    <a:pt x="32101" y="29741"/>
                    <a:pt x="32006" y="29360"/>
                  </a:cubicBezTo>
                  <a:cubicBezTo>
                    <a:pt x="32387" y="30979"/>
                    <a:pt x="32006" y="28026"/>
                    <a:pt x="32006" y="28598"/>
                  </a:cubicBezTo>
                  <a:cubicBezTo>
                    <a:pt x="32197" y="26597"/>
                    <a:pt x="33054" y="24502"/>
                    <a:pt x="33530" y="22597"/>
                  </a:cubicBezTo>
                  <a:cubicBezTo>
                    <a:pt x="34102" y="20120"/>
                    <a:pt x="34387" y="17739"/>
                    <a:pt x="34102" y="15167"/>
                  </a:cubicBezTo>
                  <a:cubicBezTo>
                    <a:pt x="33149" y="7928"/>
                    <a:pt x="27434" y="2499"/>
                    <a:pt x="20576" y="689"/>
                  </a:cubicBezTo>
                  <a:cubicBezTo>
                    <a:pt x="13051" y="-1311"/>
                    <a:pt x="5622" y="1070"/>
                    <a:pt x="1050" y="7452"/>
                  </a:cubicBezTo>
                  <a:cubicBezTo>
                    <a:pt x="-1236" y="10595"/>
                    <a:pt x="478" y="15358"/>
                    <a:pt x="3622" y="17263"/>
                  </a:cubicBezTo>
                  <a:cubicBezTo>
                    <a:pt x="7051" y="19263"/>
                    <a:pt x="10861" y="17930"/>
                    <a:pt x="13051" y="14977"/>
                  </a:cubicBezTo>
                  <a:cubicBezTo>
                    <a:pt x="13051" y="14977"/>
                    <a:pt x="13051" y="14977"/>
                    <a:pt x="12956" y="14977"/>
                  </a:cubicBezTo>
                  <a:cubicBezTo>
                    <a:pt x="12956" y="14977"/>
                    <a:pt x="13051" y="14977"/>
                    <a:pt x="13147" y="14882"/>
                  </a:cubicBezTo>
                  <a:cubicBezTo>
                    <a:pt x="13147" y="14786"/>
                    <a:pt x="13337" y="14691"/>
                    <a:pt x="13433" y="14596"/>
                  </a:cubicBezTo>
                  <a:cubicBezTo>
                    <a:pt x="13433" y="14691"/>
                    <a:pt x="13433" y="14596"/>
                    <a:pt x="13433" y="14786"/>
                  </a:cubicBezTo>
                  <a:cubicBezTo>
                    <a:pt x="13718" y="14596"/>
                    <a:pt x="14099" y="14405"/>
                    <a:pt x="14385" y="14215"/>
                  </a:cubicBezTo>
                  <a:cubicBezTo>
                    <a:pt x="12956" y="15072"/>
                    <a:pt x="14099" y="14501"/>
                    <a:pt x="14766" y="14215"/>
                  </a:cubicBezTo>
                  <a:cubicBezTo>
                    <a:pt x="14861" y="14215"/>
                    <a:pt x="15052" y="14215"/>
                    <a:pt x="15147" y="14215"/>
                  </a:cubicBezTo>
                  <a:cubicBezTo>
                    <a:pt x="15718" y="14215"/>
                    <a:pt x="17719" y="14691"/>
                    <a:pt x="15814" y="14215"/>
                  </a:cubicBezTo>
                  <a:cubicBezTo>
                    <a:pt x="16290" y="14310"/>
                    <a:pt x="16861" y="14405"/>
                    <a:pt x="17338" y="14596"/>
                  </a:cubicBezTo>
                  <a:cubicBezTo>
                    <a:pt x="17528" y="14596"/>
                    <a:pt x="17719" y="14691"/>
                    <a:pt x="17814" y="14786"/>
                  </a:cubicBezTo>
                  <a:cubicBezTo>
                    <a:pt x="17814" y="14786"/>
                    <a:pt x="17814" y="14786"/>
                    <a:pt x="18004" y="14882"/>
                  </a:cubicBezTo>
                  <a:cubicBezTo>
                    <a:pt x="18481" y="15167"/>
                    <a:pt x="18862" y="15453"/>
                    <a:pt x="19338" y="15644"/>
                  </a:cubicBezTo>
                  <a:cubicBezTo>
                    <a:pt x="17719" y="14691"/>
                    <a:pt x="19433" y="15929"/>
                    <a:pt x="19814" y="16215"/>
                  </a:cubicBezTo>
                  <a:cubicBezTo>
                    <a:pt x="19814" y="16215"/>
                    <a:pt x="19814" y="16215"/>
                    <a:pt x="19814" y="16215"/>
                  </a:cubicBezTo>
                  <a:cubicBezTo>
                    <a:pt x="19814" y="16215"/>
                    <a:pt x="19814" y="16215"/>
                    <a:pt x="19814" y="16406"/>
                  </a:cubicBezTo>
                  <a:cubicBezTo>
                    <a:pt x="19814" y="16501"/>
                    <a:pt x="19814" y="16406"/>
                    <a:pt x="19814" y="16501"/>
                  </a:cubicBezTo>
                  <a:cubicBezTo>
                    <a:pt x="19814" y="16691"/>
                    <a:pt x="19909" y="16787"/>
                    <a:pt x="20005" y="16977"/>
                  </a:cubicBezTo>
                  <a:cubicBezTo>
                    <a:pt x="20005" y="16977"/>
                    <a:pt x="20005" y="16977"/>
                    <a:pt x="20005" y="16977"/>
                  </a:cubicBezTo>
                  <a:cubicBezTo>
                    <a:pt x="20005" y="16977"/>
                    <a:pt x="20005" y="16977"/>
                    <a:pt x="20005" y="17072"/>
                  </a:cubicBezTo>
                  <a:cubicBezTo>
                    <a:pt x="19814" y="18501"/>
                    <a:pt x="19338" y="20311"/>
                    <a:pt x="18862" y="22121"/>
                  </a:cubicBezTo>
                  <a:cubicBezTo>
                    <a:pt x="18195" y="24502"/>
                    <a:pt x="17719" y="26978"/>
                    <a:pt x="17814" y="29455"/>
                  </a:cubicBezTo>
                  <a:cubicBezTo>
                    <a:pt x="18290" y="38123"/>
                    <a:pt x="24386" y="45076"/>
                    <a:pt x="32197" y="48410"/>
                  </a:cubicBezTo>
                  <a:cubicBezTo>
                    <a:pt x="41150" y="52220"/>
                    <a:pt x="50961" y="50410"/>
                    <a:pt x="60200" y="48410"/>
                  </a:cubicBezTo>
                  <a:cubicBezTo>
                    <a:pt x="64010" y="47648"/>
                    <a:pt x="66201" y="43171"/>
                    <a:pt x="65153" y="39647"/>
                  </a:cubicBezTo>
                  <a:cubicBezTo>
                    <a:pt x="64106" y="35741"/>
                    <a:pt x="60105" y="33836"/>
                    <a:pt x="56390" y="34694"/>
                  </a:cubicBezTo>
                  <a:close/>
                  <a:moveTo>
                    <a:pt x="14290" y="14215"/>
                  </a:moveTo>
                  <a:cubicBezTo>
                    <a:pt x="14290" y="14215"/>
                    <a:pt x="14004" y="14215"/>
                    <a:pt x="14290" y="14215"/>
                  </a:cubicBezTo>
                  <a:lnTo>
                    <a:pt x="14290" y="142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958;p54"/>
            <p:cNvSpPr/>
            <p:nvPr/>
          </p:nvSpPr>
          <p:spPr>
            <a:xfrm>
              <a:off x="-1243036" y="4692822"/>
              <a:ext cx="9600" cy="9600"/>
            </a:xfrm>
            <a:custGeom>
              <a:avLst/>
              <a:gdLst/>
              <a:ahLst/>
              <a:cxnLst/>
              <a:rect l="l" t="t" r="r" b="b"/>
              <a:pathLst>
                <a:path w="120000" h="120000" extrusionOk="0">
                  <a:moveTo>
                    <a:pt x="1411" y="1008"/>
                  </a:moveTo>
                  <a:cubicBezTo>
                    <a:pt x="-4586" y="10608"/>
                    <a:pt x="11024" y="-3792"/>
                    <a:pt x="1411" y="1008"/>
                  </a:cubicBezTo>
                  <a:lnTo>
                    <a:pt x="1411" y="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9" name="Google Shape;2959;p54"/>
            <p:cNvSpPr/>
            <p:nvPr/>
          </p:nvSpPr>
          <p:spPr>
            <a:xfrm>
              <a:off x="-1188512" y="4706861"/>
              <a:ext cx="95250" cy="95250"/>
            </a:xfrm>
            <a:custGeom>
              <a:avLst/>
              <a:gdLst/>
              <a:ahLst/>
              <a:cxnLst/>
              <a:rect l="l" t="t" r="r" b="b"/>
              <a:pathLst>
                <a:path w="95250" h="95250" extrusionOk="0">
                  <a:moveTo>
                    <a:pt x="91130" y="55859"/>
                  </a:moveTo>
                  <a:cubicBezTo>
                    <a:pt x="81891" y="55859"/>
                    <a:pt x="72747" y="55669"/>
                    <a:pt x="63508" y="55574"/>
                  </a:cubicBezTo>
                  <a:cubicBezTo>
                    <a:pt x="61127" y="38524"/>
                    <a:pt x="57698" y="21569"/>
                    <a:pt x="52840" y="4996"/>
                  </a:cubicBezTo>
                  <a:cubicBezTo>
                    <a:pt x="50268" y="-3767"/>
                    <a:pt x="36457" y="-52"/>
                    <a:pt x="39029" y="8806"/>
                  </a:cubicBezTo>
                  <a:cubicBezTo>
                    <a:pt x="43505" y="24141"/>
                    <a:pt x="46839" y="39667"/>
                    <a:pt x="49125" y="55478"/>
                  </a:cubicBezTo>
                  <a:cubicBezTo>
                    <a:pt x="35028" y="55383"/>
                    <a:pt x="21027" y="55193"/>
                    <a:pt x="6929" y="55097"/>
                  </a:cubicBezTo>
                  <a:cubicBezTo>
                    <a:pt x="-2310" y="55097"/>
                    <a:pt x="-2310" y="69290"/>
                    <a:pt x="6929" y="69385"/>
                  </a:cubicBezTo>
                  <a:cubicBezTo>
                    <a:pt x="21598" y="69480"/>
                    <a:pt x="36267" y="69671"/>
                    <a:pt x="51030" y="69766"/>
                  </a:cubicBezTo>
                  <a:cubicBezTo>
                    <a:pt x="51697" y="76719"/>
                    <a:pt x="52173" y="83768"/>
                    <a:pt x="52459" y="90721"/>
                  </a:cubicBezTo>
                  <a:cubicBezTo>
                    <a:pt x="52840" y="99865"/>
                    <a:pt x="67128" y="99960"/>
                    <a:pt x="66746" y="90721"/>
                  </a:cubicBezTo>
                  <a:cubicBezTo>
                    <a:pt x="66461" y="83768"/>
                    <a:pt x="65985" y="76814"/>
                    <a:pt x="65318" y="69861"/>
                  </a:cubicBezTo>
                  <a:cubicBezTo>
                    <a:pt x="73890" y="69861"/>
                    <a:pt x="82558" y="70052"/>
                    <a:pt x="91130" y="70052"/>
                  </a:cubicBezTo>
                  <a:cubicBezTo>
                    <a:pt x="100370" y="70052"/>
                    <a:pt x="100370" y="55859"/>
                    <a:pt x="91130" y="557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960;p54"/>
            <p:cNvSpPr/>
            <p:nvPr/>
          </p:nvSpPr>
          <p:spPr>
            <a:xfrm>
              <a:off x="-1045215" y="4683701"/>
              <a:ext cx="76200" cy="104775"/>
            </a:xfrm>
            <a:custGeom>
              <a:avLst/>
              <a:gdLst/>
              <a:ahLst/>
              <a:cxnLst/>
              <a:rect l="l" t="t" r="r" b="b"/>
              <a:pathLst>
                <a:path w="76200" h="104775" extrusionOk="0">
                  <a:moveTo>
                    <a:pt x="63371" y="5106"/>
                  </a:moveTo>
                  <a:cubicBezTo>
                    <a:pt x="61276" y="-3848"/>
                    <a:pt x="47560" y="-38"/>
                    <a:pt x="49560" y="8916"/>
                  </a:cubicBezTo>
                  <a:cubicBezTo>
                    <a:pt x="52894" y="23489"/>
                    <a:pt x="56323" y="38062"/>
                    <a:pt x="59657" y="52731"/>
                  </a:cubicBezTo>
                  <a:cubicBezTo>
                    <a:pt x="58037" y="51492"/>
                    <a:pt x="56418" y="50254"/>
                    <a:pt x="54704" y="49302"/>
                  </a:cubicBezTo>
                  <a:cubicBezTo>
                    <a:pt x="53370" y="48540"/>
                    <a:pt x="52037" y="48159"/>
                    <a:pt x="50703" y="47587"/>
                  </a:cubicBezTo>
                  <a:cubicBezTo>
                    <a:pt x="41274" y="32347"/>
                    <a:pt x="19366" y="36443"/>
                    <a:pt x="8793" y="48159"/>
                  </a:cubicBezTo>
                  <a:cubicBezTo>
                    <a:pt x="-2351" y="60636"/>
                    <a:pt x="-2446" y="80544"/>
                    <a:pt x="5936" y="94545"/>
                  </a:cubicBezTo>
                  <a:cubicBezTo>
                    <a:pt x="14603" y="109119"/>
                    <a:pt x="32034" y="115691"/>
                    <a:pt x="48131" y="109881"/>
                  </a:cubicBezTo>
                  <a:cubicBezTo>
                    <a:pt x="56990" y="106737"/>
                    <a:pt x="64514" y="100356"/>
                    <a:pt x="68896" y="92355"/>
                  </a:cubicBezTo>
                  <a:cubicBezTo>
                    <a:pt x="69277" y="93879"/>
                    <a:pt x="69563" y="95403"/>
                    <a:pt x="69944" y="97022"/>
                  </a:cubicBezTo>
                  <a:cubicBezTo>
                    <a:pt x="72039" y="105975"/>
                    <a:pt x="85755" y="102165"/>
                    <a:pt x="83755" y="93212"/>
                  </a:cubicBezTo>
                  <a:cubicBezTo>
                    <a:pt x="76992" y="63875"/>
                    <a:pt x="70134" y="34443"/>
                    <a:pt x="63371" y="5106"/>
                  </a:cubicBezTo>
                  <a:close/>
                  <a:moveTo>
                    <a:pt x="58418" y="80258"/>
                  </a:moveTo>
                  <a:cubicBezTo>
                    <a:pt x="58418" y="80258"/>
                    <a:pt x="58228" y="81115"/>
                    <a:pt x="58228" y="81401"/>
                  </a:cubicBezTo>
                  <a:cubicBezTo>
                    <a:pt x="58037" y="82163"/>
                    <a:pt x="57847" y="82925"/>
                    <a:pt x="57561" y="83592"/>
                  </a:cubicBezTo>
                  <a:cubicBezTo>
                    <a:pt x="57561" y="83877"/>
                    <a:pt x="57371" y="84163"/>
                    <a:pt x="57275" y="84354"/>
                  </a:cubicBezTo>
                  <a:cubicBezTo>
                    <a:pt x="57275" y="84354"/>
                    <a:pt x="57275" y="84449"/>
                    <a:pt x="57180" y="84544"/>
                  </a:cubicBezTo>
                  <a:cubicBezTo>
                    <a:pt x="56513" y="85782"/>
                    <a:pt x="55847" y="87021"/>
                    <a:pt x="55085" y="88164"/>
                  </a:cubicBezTo>
                  <a:cubicBezTo>
                    <a:pt x="54989" y="88354"/>
                    <a:pt x="55085" y="88164"/>
                    <a:pt x="55085" y="88259"/>
                  </a:cubicBezTo>
                  <a:cubicBezTo>
                    <a:pt x="54989" y="88449"/>
                    <a:pt x="54799" y="88640"/>
                    <a:pt x="54704" y="88735"/>
                  </a:cubicBezTo>
                  <a:cubicBezTo>
                    <a:pt x="54227" y="89307"/>
                    <a:pt x="53656" y="89878"/>
                    <a:pt x="53180" y="90450"/>
                  </a:cubicBezTo>
                  <a:cubicBezTo>
                    <a:pt x="52608" y="91021"/>
                    <a:pt x="52037" y="91497"/>
                    <a:pt x="51465" y="92069"/>
                  </a:cubicBezTo>
                  <a:cubicBezTo>
                    <a:pt x="51275" y="92259"/>
                    <a:pt x="51084" y="92355"/>
                    <a:pt x="50894" y="92545"/>
                  </a:cubicBezTo>
                  <a:cubicBezTo>
                    <a:pt x="50894" y="92545"/>
                    <a:pt x="50894" y="92545"/>
                    <a:pt x="50894" y="92545"/>
                  </a:cubicBezTo>
                  <a:cubicBezTo>
                    <a:pt x="49560" y="93402"/>
                    <a:pt x="48322" y="94260"/>
                    <a:pt x="46893" y="95022"/>
                  </a:cubicBezTo>
                  <a:cubicBezTo>
                    <a:pt x="46703" y="95117"/>
                    <a:pt x="45845" y="95498"/>
                    <a:pt x="45560" y="95688"/>
                  </a:cubicBezTo>
                  <a:cubicBezTo>
                    <a:pt x="45369" y="95688"/>
                    <a:pt x="45179" y="95784"/>
                    <a:pt x="45179" y="95879"/>
                  </a:cubicBezTo>
                  <a:cubicBezTo>
                    <a:pt x="44893" y="95974"/>
                    <a:pt x="44512" y="96069"/>
                    <a:pt x="44226" y="96260"/>
                  </a:cubicBezTo>
                  <a:cubicBezTo>
                    <a:pt x="42702" y="96736"/>
                    <a:pt x="41274" y="97117"/>
                    <a:pt x="39654" y="97498"/>
                  </a:cubicBezTo>
                  <a:cubicBezTo>
                    <a:pt x="39368" y="97498"/>
                    <a:pt x="39178" y="97593"/>
                    <a:pt x="38892" y="97593"/>
                  </a:cubicBezTo>
                  <a:cubicBezTo>
                    <a:pt x="38130" y="97593"/>
                    <a:pt x="37368" y="97689"/>
                    <a:pt x="36606" y="97784"/>
                  </a:cubicBezTo>
                  <a:cubicBezTo>
                    <a:pt x="35939" y="97784"/>
                    <a:pt x="35273" y="97784"/>
                    <a:pt x="34606" y="97784"/>
                  </a:cubicBezTo>
                  <a:cubicBezTo>
                    <a:pt x="34320" y="97784"/>
                    <a:pt x="33939" y="97784"/>
                    <a:pt x="33653" y="97784"/>
                  </a:cubicBezTo>
                  <a:cubicBezTo>
                    <a:pt x="33653" y="97784"/>
                    <a:pt x="33177" y="97784"/>
                    <a:pt x="32891" y="97784"/>
                  </a:cubicBezTo>
                  <a:cubicBezTo>
                    <a:pt x="32701" y="97784"/>
                    <a:pt x="32606" y="97784"/>
                    <a:pt x="32510" y="97784"/>
                  </a:cubicBezTo>
                  <a:cubicBezTo>
                    <a:pt x="32034" y="97689"/>
                    <a:pt x="31653" y="97593"/>
                    <a:pt x="31177" y="97498"/>
                  </a:cubicBezTo>
                  <a:cubicBezTo>
                    <a:pt x="30510" y="97308"/>
                    <a:pt x="29843" y="97117"/>
                    <a:pt x="29272" y="96927"/>
                  </a:cubicBezTo>
                  <a:cubicBezTo>
                    <a:pt x="29081" y="96927"/>
                    <a:pt x="28415" y="96546"/>
                    <a:pt x="28224" y="96546"/>
                  </a:cubicBezTo>
                  <a:cubicBezTo>
                    <a:pt x="27462" y="96165"/>
                    <a:pt x="26795" y="95879"/>
                    <a:pt x="26129" y="95403"/>
                  </a:cubicBezTo>
                  <a:cubicBezTo>
                    <a:pt x="25557" y="95022"/>
                    <a:pt x="24986" y="94641"/>
                    <a:pt x="24414" y="94355"/>
                  </a:cubicBezTo>
                  <a:cubicBezTo>
                    <a:pt x="24224" y="94164"/>
                    <a:pt x="24128" y="94164"/>
                    <a:pt x="24033" y="94164"/>
                  </a:cubicBezTo>
                  <a:cubicBezTo>
                    <a:pt x="24033" y="94164"/>
                    <a:pt x="23938" y="94069"/>
                    <a:pt x="23747" y="93879"/>
                  </a:cubicBezTo>
                  <a:cubicBezTo>
                    <a:pt x="22604" y="92831"/>
                    <a:pt x="21557" y="91688"/>
                    <a:pt x="20414" y="90545"/>
                  </a:cubicBezTo>
                  <a:cubicBezTo>
                    <a:pt x="20223" y="90354"/>
                    <a:pt x="20128" y="90259"/>
                    <a:pt x="20128" y="90259"/>
                  </a:cubicBezTo>
                  <a:cubicBezTo>
                    <a:pt x="20128" y="90259"/>
                    <a:pt x="20128" y="90164"/>
                    <a:pt x="19937" y="89878"/>
                  </a:cubicBezTo>
                  <a:cubicBezTo>
                    <a:pt x="19556" y="89307"/>
                    <a:pt x="19175" y="88735"/>
                    <a:pt x="18794" y="88164"/>
                  </a:cubicBezTo>
                  <a:cubicBezTo>
                    <a:pt x="18033" y="86925"/>
                    <a:pt x="17270" y="85592"/>
                    <a:pt x="16699" y="84163"/>
                  </a:cubicBezTo>
                  <a:cubicBezTo>
                    <a:pt x="16604" y="83877"/>
                    <a:pt x="16413" y="83306"/>
                    <a:pt x="16318" y="83115"/>
                  </a:cubicBezTo>
                  <a:cubicBezTo>
                    <a:pt x="16032" y="82353"/>
                    <a:pt x="15842" y="81591"/>
                    <a:pt x="15556" y="80829"/>
                  </a:cubicBezTo>
                  <a:cubicBezTo>
                    <a:pt x="15175" y="79496"/>
                    <a:pt x="14889" y="78162"/>
                    <a:pt x="14699" y="76829"/>
                  </a:cubicBezTo>
                  <a:cubicBezTo>
                    <a:pt x="14699" y="76543"/>
                    <a:pt x="14603" y="75591"/>
                    <a:pt x="14508" y="75400"/>
                  </a:cubicBezTo>
                  <a:cubicBezTo>
                    <a:pt x="14508" y="74733"/>
                    <a:pt x="14508" y="74067"/>
                    <a:pt x="14508" y="73400"/>
                  </a:cubicBezTo>
                  <a:cubicBezTo>
                    <a:pt x="14508" y="72733"/>
                    <a:pt x="14508" y="72066"/>
                    <a:pt x="14508" y="71400"/>
                  </a:cubicBezTo>
                  <a:cubicBezTo>
                    <a:pt x="14508" y="71019"/>
                    <a:pt x="14699" y="69590"/>
                    <a:pt x="14699" y="69399"/>
                  </a:cubicBezTo>
                  <a:cubicBezTo>
                    <a:pt x="14699" y="69114"/>
                    <a:pt x="14889" y="68161"/>
                    <a:pt x="14984" y="67971"/>
                  </a:cubicBezTo>
                  <a:cubicBezTo>
                    <a:pt x="15080" y="67304"/>
                    <a:pt x="15270" y="66637"/>
                    <a:pt x="15461" y="65970"/>
                  </a:cubicBezTo>
                  <a:cubicBezTo>
                    <a:pt x="15651" y="65208"/>
                    <a:pt x="15937" y="64446"/>
                    <a:pt x="16223" y="63684"/>
                  </a:cubicBezTo>
                  <a:cubicBezTo>
                    <a:pt x="16223" y="63684"/>
                    <a:pt x="16223" y="63494"/>
                    <a:pt x="16413" y="63303"/>
                  </a:cubicBezTo>
                  <a:cubicBezTo>
                    <a:pt x="16508" y="63113"/>
                    <a:pt x="16699" y="62637"/>
                    <a:pt x="16699" y="62637"/>
                  </a:cubicBezTo>
                  <a:cubicBezTo>
                    <a:pt x="17080" y="61970"/>
                    <a:pt x="17461" y="61208"/>
                    <a:pt x="17842" y="60541"/>
                  </a:cubicBezTo>
                  <a:cubicBezTo>
                    <a:pt x="18033" y="60255"/>
                    <a:pt x="19366" y="58350"/>
                    <a:pt x="18604" y="59398"/>
                  </a:cubicBezTo>
                  <a:cubicBezTo>
                    <a:pt x="19080" y="58827"/>
                    <a:pt x="19556" y="58255"/>
                    <a:pt x="20128" y="57684"/>
                  </a:cubicBezTo>
                  <a:cubicBezTo>
                    <a:pt x="20318" y="57493"/>
                    <a:pt x="20604" y="57207"/>
                    <a:pt x="20795" y="57017"/>
                  </a:cubicBezTo>
                  <a:cubicBezTo>
                    <a:pt x="20795" y="57017"/>
                    <a:pt x="21366" y="56541"/>
                    <a:pt x="21652" y="56255"/>
                  </a:cubicBezTo>
                  <a:cubicBezTo>
                    <a:pt x="21938" y="56064"/>
                    <a:pt x="22795" y="55493"/>
                    <a:pt x="22985" y="55302"/>
                  </a:cubicBezTo>
                  <a:cubicBezTo>
                    <a:pt x="22985" y="55302"/>
                    <a:pt x="23081" y="55302"/>
                    <a:pt x="23176" y="55207"/>
                  </a:cubicBezTo>
                  <a:cubicBezTo>
                    <a:pt x="23271" y="56160"/>
                    <a:pt x="23557" y="57017"/>
                    <a:pt x="24033" y="57874"/>
                  </a:cubicBezTo>
                  <a:cubicBezTo>
                    <a:pt x="26129" y="61494"/>
                    <a:pt x="30225" y="61970"/>
                    <a:pt x="33844" y="60446"/>
                  </a:cubicBezTo>
                  <a:cubicBezTo>
                    <a:pt x="32891" y="60922"/>
                    <a:pt x="34416" y="60255"/>
                    <a:pt x="34701" y="60160"/>
                  </a:cubicBezTo>
                  <a:cubicBezTo>
                    <a:pt x="35463" y="59970"/>
                    <a:pt x="36225" y="59779"/>
                    <a:pt x="36987" y="59589"/>
                  </a:cubicBezTo>
                  <a:cubicBezTo>
                    <a:pt x="37273" y="59589"/>
                    <a:pt x="37463" y="59589"/>
                    <a:pt x="37749" y="59589"/>
                  </a:cubicBezTo>
                  <a:cubicBezTo>
                    <a:pt x="38511" y="59589"/>
                    <a:pt x="39273" y="59589"/>
                    <a:pt x="40130" y="59589"/>
                  </a:cubicBezTo>
                  <a:cubicBezTo>
                    <a:pt x="40511" y="59589"/>
                    <a:pt x="40797" y="59589"/>
                    <a:pt x="41178" y="59589"/>
                  </a:cubicBezTo>
                  <a:cubicBezTo>
                    <a:pt x="41178" y="59589"/>
                    <a:pt x="41178" y="59589"/>
                    <a:pt x="41274" y="59589"/>
                  </a:cubicBezTo>
                  <a:cubicBezTo>
                    <a:pt x="41940" y="59684"/>
                    <a:pt x="42607" y="59874"/>
                    <a:pt x="43274" y="60065"/>
                  </a:cubicBezTo>
                  <a:cubicBezTo>
                    <a:pt x="43941" y="60255"/>
                    <a:pt x="44607" y="60446"/>
                    <a:pt x="45179" y="60636"/>
                  </a:cubicBezTo>
                  <a:cubicBezTo>
                    <a:pt x="45369" y="60636"/>
                    <a:pt x="45560" y="60827"/>
                    <a:pt x="45750" y="60827"/>
                  </a:cubicBezTo>
                  <a:cubicBezTo>
                    <a:pt x="45845" y="60827"/>
                    <a:pt x="46512" y="61113"/>
                    <a:pt x="46608" y="61208"/>
                  </a:cubicBezTo>
                  <a:cubicBezTo>
                    <a:pt x="47846" y="61875"/>
                    <a:pt x="48989" y="62541"/>
                    <a:pt x="50132" y="63303"/>
                  </a:cubicBezTo>
                  <a:cubicBezTo>
                    <a:pt x="50322" y="63399"/>
                    <a:pt x="50513" y="63589"/>
                    <a:pt x="50703" y="63684"/>
                  </a:cubicBezTo>
                  <a:cubicBezTo>
                    <a:pt x="50799" y="63780"/>
                    <a:pt x="51084" y="63970"/>
                    <a:pt x="51179" y="64065"/>
                  </a:cubicBezTo>
                  <a:cubicBezTo>
                    <a:pt x="51751" y="64637"/>
                    <a:pt x="52418" y="65113"/>
                    <a:pt x="52989" y="65685"/>
                  </a:cubicBezTo>
                  <a:cubicBezTo>
                    <a:pt x="53466" y="66161"/>
                    <a:pt x="53942" y="66732"/>
                    <a:pt x="54418" y="67209"/>
                  </a:cubicBezTo>
                  <a:cubicBezTo>
                    <a:pt x="54608" y="67399"/>
                    <a:pt x="54704" y="67590"/>
                    <a:pt x="54894" y="67780"/>
                  </a:cubicBezTo>
                  <a:cubicBezTo>
                    <a:pt x="54989" y="67971"/>
                    <a:pt x="55180" y="68161"/>
                    <a:pt x="55275" y="68256"/>
                  </a:cubicBezTo>
                  <a:cubicBezTo>
                    <a:pt x="56133" y="69495"/>
                    <a:pt x="56894" y="70733"/>
                    <a:pt x="57561" y="72162"/>
                  </a:cubicBezTo>
                  <a:cubicBezTo>
                    <a:pt x="57561" y="72162"/>
                    <a:pt x="57561" y="72162"/>
                    <a:pt x="57561" y="72257"/>
                  </a:cubicBezTo>
                  <a:cubicBezTo>
                    <a:pt x="57656" y="72638"/>
                    <a:pt x="57847" y="72924"/>
                    <a:pt x="57942" y="73305"/>
                  </a:cubicBezTo>
                  <a:cubicBezTo>
                    <a:pt x="58133" y="73971"/>
                    <a:pt x="58323" y="74638"/>
                    <a:pt x="58514" y="75305"/>
                  </a:cubicBezTo>
                  <a:cubicBezTo>
                    <a:pt x="58514" y="75591"/>
                    <a:pt x="58704" y="76257"/>
                    <a:pt x="58800" y="76448"/>
                  </a:cubicBezTo>
                  <a:cubicBezTo>
                    <a:pt x="58800" y="77210"/>
                    <a:pt x="58895" y="78067"/>
                    <a:pt x="58895" y="78829"/>
                  </a:cubicBezTo>
                  <a:cubicBezTo>
                    <a:pt x="58895" y="79401"/>
                    <a:pt x="58895" y="79972"/>
                    <a:pt x="58800" y="805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961;p54"/>
            <p:cNvSpPr/>
            <p:nvPr/>
          </p:nvSpPr>
          <p:spPr>
            <a:xfrm>
              <a:off x="-955275" y="4699976"/>
              <a:ext cx="104775" cy="76200"/>
            </a:xfrm>
            <a:custGeom>
              <a:avLst/>
              <a:gdLst/>
              <a:ahLst/>
              <a:cxnLst/>
              <a:rect l="l" t="t" r="r" b="b"/>
              <a:pathLst>
                <a:path w="104775" h="76200" extrusionOk="0">
                  <a:moveTo>
                    <a:pt x="63252" y="9595"/>
                  </a:moveTo>
                  <a:cubicBezTo>
                    <a:pt x="60109" y="6832"/>
                    <a:pt x="56394" y="7023"/>
                    <a:pt x="53155" y="9595"/>
                  </a:cubicBezTo>
                  <a:cubicBezTo>
                    <a:pt x="42678" y="17977"/>
                    <a:pt x="31819" y="27025"/>
                    <a:pt x="25438" y="39027"/>
                  </a:cubicBezTo>
                  <a:cubicBezTo>
                    <a:pt x="21723" y="27692"/>
                    <a:pt x="18008" y="16262"/>
                    <a:pt x="14198" y="4927"/>
                  </a:cubicBezTo>
                  <a:cubicBezTo>
                    <a:pt x="11341" y="-3740"/>
                    <a:pt x="-2471" y="-26"/>
                    <a:pt x="387" y="8737"/>
                  </a:cubicBezTo>
                  <a:cubicBezTo>
                    <a:pt x="7245" y="29597"/>
                    <a:pt x="14103" y="50457"/>
                    <a:pt x="20961" y="71412"/>
                  </a:cubicBezTo>
                  <a:cubicBezTo>
                    <a:pt x="21342" y="72745"/>
                    <a:pt x="21723" y="74079"/>
                    <a:pt x="22294" y="75412"/>
                  </a:cubicBezTo>
                  <a:cubicBezTo>
                    <a:pt x="22294" y="75698"/>
                    <a:pt x="22485" y="75984"/>
                    <a:pt x="22580" y="76270"/>
                  </a:cubicBezTo>
                  <a:cubicBezTo>
                    <a:pt x="22580" y="76270"/>
                    <a:pt x="22580" y="76270"/>
                    <a:pt x="22580" y="76270"/>
                  </a:cubicBezTo>
                  <a:cubicBezTo>
                    <a:pt x="22771" y="76841"/>
                    <a:pt x="22961" y="77413"/>
                    <a:pt x="23247" y="77984"/>
                  </a:cubicBezTo>
                  <a:cubicBezTo>
                    <a:pt x="26676" y="85318"/>
                    <a:pt x="38868" y="80175"/>
                    <a:pt x="36296" y="72460"/>
                  </a:cubicBezTo>
                  <a:cubicBezTo>
                    <a:pt x="35439" y="69793"/>
                    <a:pt x="34582" y="67126"/>
                    <a:pt x="33629" y="64459"/>
                  </a:cubicBezTo>
                  <a:cubicBezTo>
                    <a:pt x="30962" y="48647"/>
                    <a:pt x="45535" y="34360"/>
                    <a:pt x="57632" y="24168"/>
                  </a:cubicBezTo>
                  <a:cubicBezTo>
                    <a:pt x="73253" y="38646"/>
                    <a:pt x="86398" y="55505"/>
                    <a:pt x="96208" y="74460"/>
                  </a:cubicBezTo>
                  <a:cubicBezTo>
                    <a:pt x="100495" y="82651"/>
                    <a:pt x="112782" y="75412"/>
                    <a:pt x="108591" y="67221"/>
                  </a:cubicBezTo>
                  <a:cubicBezTo>
                    <a:pt x="97161" y="45313"/>
                    <a:pt x="81730" y="25692"/>
                    <a:pt x="63061" y="95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2" name="Google Shape;2962;p54"/>
          <p:cNvGrpSpPr/>
          <p:nvPr/>
        </p:nvGrpSpPr>
        <p:grpSpPr>
          <a:xfrm>
            <a:off x="105212" y="1956398"/>
            <a:ext cx="2469575" cy="2917304"/>
            <a:chOff x="105212" y="1956398"/>
            <a:chExt cx="2469575" cy="2917304"/>
          </a:xfrm>
        </p:grpSpPr>
        <p:grpSp>
          <p:nvGrpSpPr>
            <p:cNvPr id="2963" name="Google Shape;2963;p54"/>
            <p:cNvGrpSpPr/>
            <p:nvPr/>
          </p:nvGrpSpPr>
          <p:grpSpPr>
            <a:xfrm>
              <a:off x="105212" y="4283953"/>
              <a:ext cx="2469575" cy="589749"/>
              <a:chOff x="5704191" y="-4429415"/>
              <a:chExt cx="2719497" cy="649360"/>
            </a:xfrm>
          </p:grpSpPr>
          <p:sp>
            <p:nvSpPr>
              <p:cNvPr id="2964" name="Google Shape;2964;p54"/>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5" name="Google Shape;2965;p54"/>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966;p54"/>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7" name="Google Shape;2967;p54"/>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968;p54"/>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9" name="Google Shape;2969;p54"/>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0" name="Google Shape;2970;p54"/>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971;p54"/>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972;p54"/>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973;p54"/>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974;p54"/>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975;p54"/>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976;p54"/>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7" name="Google Shape;2977;p54"/>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978;p54"/>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9" name="Google Shape;2979;p54"/>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0" name="Google Shape;2980;p54"/>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981;p54"/>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982;p54"/>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983;p54"/>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984;p54"/>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985;p54"/>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986;p54"/>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7" name="Google Shape;2987;p54"/>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988;p54"/>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9" name="Google Shape;2989;p54"/>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990;p54"/>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991;p54"/>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992;p54"/>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993;p54"/>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994;p54"/>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995;p54"/>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996;p54"/>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997;p54"/>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998;p54"/>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999;p54"/>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0" name="Google Shape;3000;p54"/>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1" name="Google Shape;3001;p54"/>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02" name="Google Shape;3002;p54"/>
            <p:cNvGrpSpPr/>
            <p:nvPr/>
          </p:nvGrpSpPr>
          <p:grpSpPr>
            <a:xfrm>
              <a:off x="190690" y="1956398"/>
              <a:ext cx="930816" cy="910914"/>
              <a:chOff x="13340501" y="-4904733"/>
              <a:chExt cx="895446" cy="876300"/>
            </a:xfrm>
          </p:grpSpPr>
          <p:sp>
            <p:nvSpPr>
              <p:cNvPr id="3003" name="Google Shape;3003;p54"/>
              <p:cNvSpPr/>
              <p:nvPr/>
            </p:nvSpPr>
            <p:spPr>
              <a:xfrm>
                <a:off x="13340597" y="-4904638"/>
                <a:ext cx="895350" cy="790575"/>
              </a:xfrm>
              <a:custGeom>
                <a:avLst/>
                <a:gdLst/>
                <a:ahLst/>
                <a:cxnLst/>
                <a:rect l="l" t="t" r="r" b="b"/>
                <a:pathLst>
                  <a:path w="895350" h="790575" extrusionOk="0">
                    <a:moveTo>
                      <a:pt x="374523" y="488728"/>
                    </a:moveTo>
                    <a:lnTo>
                      <a:pt x="359664" y="7144"/>
                    </a:lnTo>
                    <a:moveTo>
                      <a:pt x="374523" y="488728"/>
                    </a:moveTo>
                    <a:lnTo>
                      <a:pt x="895445" y="578834"/>
                    </a:lnTo>
                    <a:moveTo>
                      <a:pt x="374523" y="488728"/>
                    </a:moveTo>
                    <a:lnTo>
                      <a:pt x="7144" y="784765"/>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4" name="Google Shape;3004;p54"/>
              <p:cNvSpPr/>
              <p:nvPr/>
            </p:nvSpPr>
            <p:spPr>
              <a:xfrm>
                <a:off x="13340501" y="-4904733"/>
                <a:ext cx="895350" cy="876300"/>
              </a:xfrm>
              <a:custGeom>
                <a:avLst/>
                <a:gdLst/>
                <a:ahLst/>
                <a:cxnLst/>
                <a:rect l="l" t="t" r="r" b="b"/>
                <a:pathLst>
                  <a:path w="895350" h="876300" extrusionOk="0">
                    <a:moveTo>
                      <a:pt x="359759" y="7144"/>
                    </a:moveTo>
                    <a:lnTo>
                      <a:pt x="7144" y="784860"/>
                    </a:lnTo>
                    <a:moveTo>
                      <a:pt x="359759" y="7144"/>
                    </a:moveTo>
                    <a:lnTo>
                      <a:pt x="895445" y="578929"/>
                    </a:lnTo>
                    <a:lnTo>
                      <a:pt x="528066" y="874966"/>
                    </a:lnTo>
                    <a:lnTo>
                      <a:pt x="7144" y="784860"/>
                    </a:lnTo>
                    <a:moveTo>
                      <a:pt x="359759" y="7144"/>
                    </a:moveTo>
                    <a:lnTo>
                      <a:pt x="528066" y="874966"/>
                    </a:ln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pic>
        <p:nvPicPr>
          <p:cNvPr id="2344" name="Google Shape;2344;p28"/>
          <p:cNvPicPr preferRelativeResize="0"/>
          <p:nvPr/>
        </p:nvPicPr>
        <p:blipFill>
          <a:blip r:embed="rId3">
            <a:alphaModFix/>
          </a:blip>
          <a:stretch>
            <a:fillRect/>
          </a:stretch>
        </p:blipFill>
        <p:spPr>
          <a:xfrm>
            <a:off x="425875" y="1589775"/>
            <a:ext cx="8292250" cy="2892490"/>
          </a:xfrm>
          <a:prstGeom prst="rect">
            <a:avLst/>
          </a:prstGeom>
          <a:noFill/>
          <a:ln>
            <a:noFill/>
          </a:ln>
        </p:spPr>
      </p:pic>
      <p:sp>
        <p:nvSpPr>
          <p:cNvPr id="2345" name="Google Shape;2345;p28"/>
          <p:cNvSpPr txBox="1"/>
          <p:nvPr/>
        </p:nvSpPr>
        <p:spPr>
          <a:xfrm>
            <a:off x="877168" y="488750"/>
            <a:ext cx="2634600" cy="2587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pic>
        <p:nvPicPr>
          <p:cNvPr id="2346" name="Google Shape;2346;p28"/>
          <p:cNvPicPr preferRelativeResize="0"/>
          <p:nvPr/>
        </p:nvPicPr>
        <p:blipFill rotWithShape="1">
          <a:blip r:embed="rId4">
            <a:alphaModFix/>
          </a:blip>
          <a:srcRect t="33550" b="32025"/>
          <a:stretch/>
        </p:blipFill>
        <p:spPr>
          <a:xfrm>
            <a:off x="3245325" y="338350"/>
            <a:ext cx="2504500" cy="950675"/>
          </a:xfrm>
          <a:prstGeom prst="rect">
            <a:avLst/>
          </a:prstGeom>
          <a:noFill/>
          <a:ln>
            <a:noFill/>
          </a:ln>
        </p:spPr>
      </p:pic>
      <p:sp>
        <p:nvSpPr>
          <p:cNvPr id="2347" name="Google Shape;2347;p28"/>
          <p:cNvSpPr txBox="1"/>
          <p:nvPr/>
        </p:nvSpPr>
        <p:spPr>
          <a:xfrm>
            <a:off x="4696725" y="4598150"/>
            <a:ext cx="4318800" cy="23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5"/>
              </a:rPr>
              <a:t>https://alumnius.net/univer_photos/19580.jpg</a:t>
            </a:r>
            <a:endParaRPr sz="600">
              <a:solidFill>
                <a:schemeClr val="dk1"/>
              </a:solidFill>
              <a:latin typeface="Hind"/>
              <a:ea typeface="Hind"/>
              <a:cs typeface="Hind"/>
              <a:sym typeface="Hi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8"/>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2"/>
        <p:cNvGrpSpPr/>
        <p:nvPr/>
      </p:nvGrpSpPr>
      <p:grpSpPr>
        <a:xfrm>
          <a:off x="0" y="0"/>
          <a:ext cx="0" cy="0"/>
          <a:chOff x="0" y="0"/>
          <a:chExt cx="0" cy="0"/>
        </a:xfrm>
      </p:grpSpPr>
      <p:pic>
        <p:nvPicPr>
          <p:cNvPr id="3013" name="Google Shape;3013;p56"/>
          <p:cNvPicPr preferRelativeResize="0"/>
          <p:nvPr/>
        </p:nvPicPr>
        <p:blipFill>
          <a:blip r:embed="rId3">
            <a:alphaModFix/>
          </a:blip>
          <a:stretch>
            <a:fillRect/>
          </a:stretch>
        </p:blipFill>
        <p:spPr>
          <a:xfrm>
            <a:off x="389149" y="2822650"/>
            <a:ext cx="3471851" cy="1952925"/>
          </a:xfrm>
          <a:prstGeom prst="rect">
            <a:avLst/>
          </a:prstGeom>
          <a:noFill/>
          <a:ln>
            <a:noFill/>
          </a:ln>
        </p:spPr>
      </p:pic>
      <p:sp>
        <p:nvSpPr>
          <p:cNvPr id="3014" name="Google Shape;3014;p56"/>
          <p:cNvSpPr txBox="1"/>
          <p:nvPr/>
        </p:nvSpPr>
        <p:spPr>
          <a:xfrm>
            <a:off x="0" y="0"/>
            <a:ext cx="30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4"/>
              </a:rPr>
              <a:t>https://foursquare.com/v/langley-afb-officers-club/4df3e50818a88611c6be4fc9?openPhotoId=507865e1e4b0753d58ef4eeb</a:t>
            </a:r>
            <a:endParaRPr/>
          </a:p>
        </p:txBody>
      </p:sp>
      <p:pic>
        <p:nvPicPr>
          <p:cNvPr id="3015" name="Google Shape;3015;p56"/>
          <p:cNvPicPr preferRelativeResize="0"/>
          <p:nvPr/>
        </p:nvPicPr>
        <p:blipFill>
          <a:blip r:embed="rId5">
            <a:alphaModFix/>
          </a:blip>
          <a:stretch>
            <a:fillRect/>
          </a:stretch>
        </p:blipFill>
        <p:spPr>
          <a:xfrm>
            <a:off x="4013399" y="152400"/>
            <a:ext cx="4978201" cy="32727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7EC-6C0A-EFA0-6C0B-F6C3C86387B5}"/>
              </a:ext>
            </a:extLst>
          </p:cNvPr>
          <p:cNvSpPr>
            <a:spLocks noGrp="1"/>
          </p:cNvSpPr>
          <p:nvPr>
            <p:ph type="title"/>
          </p:nvPr>
        </p:nvSpPr>
        <p:spPr/>
        <p:txBody>
          <a:bodyPr/>
          <a:lstStyle/>
          <a:p>
            <a:r>
              <a:rPr lang="en-US" dirty="0"/>
              <a:t>IBM 604</a:t>
            </a:r>
          </a:p>
        </p:txBody>
      </p:sp>
      <p:pic>
        <p:nvPicPr>
          <p:cNvPr id="3" name="Google Shape;2786;p44">
            <a:extLst>
              <a:ext uri="{FF2B5EF4-FFF2-40B4-BE49-F238E27FC236}">
                <a16:creationId xmlns:a16="http://schemas.microsoft.com/office/drawing/2014/main" id="{282E3C96-644F-86A5-60E1-CB24B579497C}"/>
              </a:ext>
            </a:extLst>
          </p:cNvPr>
          <p:cNvPicPr preferRelativeResize="0"/>
          <p:nvPr/>
        </p:nvPicPr>
        <p:blipFill>
          <a:blip r:embed="rId3">
            <a:alphaModFix/>
          </a:blip>
          <a:stretch>
            <a:fillRect/>
          </a:stretch>
        </p:blipFill>
        <p:spPr>
          <a:xfrm>
            <a:off x="2501699" y="1075850"/>
            <a:ext cx="4140596" cy="3400900"/>
          </a:xfrm>
          <a:prstGeom prst="rect">
            <a:avLst/>
          </a:prstGeom>
          <a:noFill/>
          <a:ln>
            <a:noFill/>
          </a:ln>
        </p:spPr>
      </p:pic>
      <p:sp>
        <p:nvSpPr>
          <p:cNvPr id="4" name="Google Shape;2787;p44">
            <a:extLst>
              <a:ext uri="{FF2B5EF4-FFF2-40B4-BE49-F238E27FC236}">
                <a16:creationId xmlns:a16="http://schemas.microsoft.com/office/drawing/2014/main" id="{5F40999B-A181-2240-C6D9-05C43E46D337}"/>
              </a:ext>
            </a:extLst>
          </p:cNvPr>
          <p:cNvSpPr txBox="1"/>
          <p:nvPr/>
        </p:nvSpPr>
        <p:spPr>
          <a:xfrm>
            <a:off x="6551175" y="4740275"/>
            <a:ext cx="2440500" cy="24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https://ub.fnwi.uva.nl/computermuseum/604.html</a:t>
            </a:r>
            <a:endParaRPr sz="600">
              <a:solidFill>
                <a:schemeClr val="dk1"/>
              </a:solidFill>
              <a:latin typeface="Hind"/>
              <a:ea typeface="Hind"/>
              <a:cs typeface="Hind"/>
              <a:sym typeface="Hind"/>
            </a:endParaRPr>
          </a:p>
        </p:txBody>
      </p:sp>
    </p:spTree>
    <p:extLst>
      <p:ext uri="{BB962C8B-B14F-4D97-AF65-F5344CB8AC3E}">
        <p14:creationId xmlns:p14="http://schemas.microsoft.com/office/powerpoint/2010/main" val="2243042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3019"/>
        <p:cNvGrpSpPr/>
        <p:nvPr/>
      </p:nvGrpSpPr>
      <p:grpSpPr>
        <a:xfrm>
          <a:off x="0" y="0"/>
          <a:ext cx="0" cy="0"/>
          <a:chOff x="0" y="0"/>
          <a:chExt cx="0" cy="0"/>
        </a:xfrm>
      </p:grpSpPr>
      <p:sp>
        <p:nvSpPr>
          <p:cNvPr id="3020" name="Google Shape;3020;p57"/>
          <p:cNvSpPr txBox="1">
            <a:spLocks noGrp="1"/>
          </p:cNvSpPr>
          <p:nvPr>
            <p:ph type="title"/>
          </p:nvPr>
        </p:nvSpPr>
        <p:spPr>
          <a:xfrm>
            <a:off x="723450" y="511025"/>
            <a:ext cx="7697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Instructions for use</a:t>
            </a:r>
            <a:endParaRPr/>
          </a:p>
        </p:txBody>
      </p:sp>
      <p:sp>
        <p:nvSpPr>
          <p:cNvPr id="3021" name="Google Shape;3021;p57"/>
          <p:cNvSpPr txBox="1"/>
          <p:nvPr/>
        </p:nvSpPr>
        <p:spPr>
          <a:xfrm>
            <a:off x="723400" y="1187975"/>
            <a:ext cx="7697100" cy="34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1100">
                <a:solidFill>
                  <a:schemeClr val="lt1"/>
                </a:solidFill>
              </a:rPr>
              <a:t>If you have a free account, in order to use this template, you must credit </a:t>
            </a:r>
            <a:r>
              <a:rPr lang="en" sz="1100" b="1" u="sng">
                <a:solidFill>
                  <a:schemeClr val="dk2"/>
                </a:solidFill>
                <a:hlinkClick r:id="rId3">
                  <a:extLst>
                    <a:ext uri="{A12FA001-AC4F-418D-AE19-62706E023703}">
                      <ahyp:hlinkClr xmlns:ahyp="http://schemas.microsoft.com/office/drawing/2018/hyperlinkcolor" val="tx"/>
                    </a:ext>
                  </a:extLst>
                </a:hlinkClick>
              </a:rPr>
              <a:t>Slidesgo</a:t>
            </a:r>
            <a:r>
              <a:rPr lang="en" sz="1100" b="1">
                <a:solidFill>
                  <a:schemeClr val="dk2"/>
                </a:solidFill>
              </a:rPr>
              <a:t> </a:t>
            </a:r>
            <a:r>
              <a:rPr lang="en" sz="1100">
                <a:solidFill>
                  <a:schemeClr val="lt1"/>
                </a:solidFill>
              </a:rPr>
              <a:t>by keeping the </a:t>
            </a:r>
            <a:r>
              <a:rPr lang="en" sz="1100" b="1" u="sng">
                <a:solidFill>
                  <a:schemeClr val="hlink"/>
                </a:solidFill>
                <a:hlinkClick r:id="rId4" action="ppaction://hlinksldjump"/>
              </a:rPr>
              <a:t>Thanks</a:t>
            </a:r>
            <a:r>
              <a:rPr lang="en" sz="1100" b="1">
                <a:solidFill>
                  <a:schemeClr val="dk2"/>
                </a:solidFill>
              </a:rPr>
              <a:t> </a:t>
            </a:r>
            <a:r>
              <a:rPr lang="en" sz="1100">
                <a:solidFill>
                  <a:schemeClr val="lt1"/>
                </a:solidFill>
              </a:rPr>
              <a:t>slide. Please refer to the next slide to read the instructions for premium users.</a:t>
            </a:r>
            <a:endParaRPr sz="1100">
              <a:solidFill>
                <a:schemeClr val="lt1"/>
              </a:solidFill>
            </a:endParaRPr>
          </a:p>
          <a:p>
            <a:pPr marL="0" lvl="0" indent="0" algn="l" rtl="0">
              <a:lnSpc>
                <a:spcPct val="100000"/>
              </a:lnSpc>
              <a:spcBef>
                <a:spcPts val="1000"/>
              </a:spcBef>
              <a:spcAft>
                <a:spcPts val="0"/>
              </a:spcAft>
              <a:buClr>
                <a:srgbClr val="000000"/>
              </a:buClr>
              <a:buSzPts val="1100"/>
              <a:buFont typeface="Arial"/>
              <a:buNone/>
            </a:pPr>
            <a:r>
              <a:rPr lang="en" sz="1100" b="1">
                <a:solidFill>
                  <a:schemeClr val="dk2"/>
                </a:solidFill>
              </a:rPr>
              <a:t>As a Free user, you are allowed to:</a:t>
            </a:r>
            <a:endParaRPr sz="1100" b="1">
              <a:solidFill>
                <a:schemeClr val="dk2"/>
              </a:solidFill>
            </a:endParaRPr>
          </a:p>
          <a:p>
            <a:pPr marL="457200" lvl="0" indent="-298450" algn="l" rtl="0">
              <a:lnSpc>
                <a:spcPct val="100000"/>
              </a:lnSpc>
              <a:spcBef>
                <a:spcPts val="400"/>
              </a:spcBef>
              <a:spcAft>
                <a:spcPts val="0"/>
              </a:spcAft>
              <a:buClr>
                <a:schemeClr val="lt1"/>
              </a:buClr>
              <a:buSzPts val="1100"/>
              <a:buChar char="●"/>
            </a:pPr>
            <a:r>
              <a:rPr lang="en" sz="1100">
                <a:solidFill>
                  <a:schemeClr val="lt1"/>
                </a:solidFill>
              </a:rPr>
              <a:t>Modify this template.</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Use it for both personal and commercial projects.</a:t>
            </a:r>
            <a:endParaRPr sz="1100">
              <a:solidFill>
                <a:schemeClr val="lt1"/>
              </a:solidFill>
            </a:endParaRPr>
          </a:p>
          <a:p>
            <a:pPr marL="0" lvl="0" indent="0" algn="l" rtl="0">
              <a:lnSpc>
                <a:spcPct val="100000"/>
              </a:lnSpc>
              <a:spcBef>
                <a:spcPts val="1400"/>
              </a:spcBef>
              <a:spcAft>
                <a:spcPts val="0"/>
              </a:spcAft>
              <a:buClr>
                <a:srgbClr val="000000"/>
              </a:buClr>
              <a:buSzPts val="1100"/>
              <a:buFont typeface="Arial"/>
              <a:buNone/>
            </a:pPr>
            <a:r>
              <a:rPr lang="en" sz="1100" b="1">
                <a:solidFill>
                  <a:schemeClr val="dk2"/>
                </a:solidFill>
              </a:rPr>
              <a:t>You are not allowed to:</a:t>
            </a:r>
            <a:endParaRPr sz="1100" b="1">
              <a:solidFill>
                <a:schemeClr val="dk2"/>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Sublicense, sell or rent any of Slidesgo Content (or a modified version of Slidesgo Content).</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Distribute Slidesgo Content unless it has been expressly authorized by Slidesgo.</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Include Slidesgo Content in an online or offline database or file.</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Offer Slidesgo templates (or modified versions of Slidesgo templates) for download.</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100">
                <a:solidFill>
                  <a:schemeClr val="lt1"/>
                </a:solidFill>
              </a:rPr>
              <a:t>Acquire the copyright of Slidesgo Content.</a:t>
            </a:r>
            <a:endParaRPr sz="1100">
              <a:solidFill>
                <a:schemeClr val="lt1"/>
              </a:solidFill>
            </a:endParaRPr>
          </a:p>
          <a:p>
            <a:pPr marL="0" lvl="0" indent="0" algn="l" rtl="0">
              <a:lnSpc>
                <a:spcPct val="100000"/>
              </a:lnSpc>
              <a:spcBef>
                <a:spcPts val="0"/>
              </a:spcBef>
              <a:spcAft>
                <a:spcPts val="0"/>
              </a:spcAft>
              <a:buClr>
                <a:srgbClr val="000000"/>
              </a:buClr>
              <a:buSzPts val="1100"/>
              <a:buFont typeface="Arial"/>
              <a:buNone/>
            </a:pPr>
            <a:endParaRPr sz="1100">
              <a:solidFill>
                <a:schemeClr val="lt1"/>
              </a:solidFill>
            </a:endParaRPr>
          </a:p>
          <a:p>
            <a:pPr marL="0" lvl="0" indent="0" algn="l" rtl="0">
              <a:lnSpc>
                <a:spcPct val="100000"/>
              </a:lnSpc>
              <a:spcBef>
                <a:spcPts val="0"/>
              </a:spcBef>
              <a:spcAft>
                <a:spcPts val="0"/>
              </a:spcAft>
              <a:buClr>
                <a:srgbClr val="000000"/>
              </a:buClr>
              <a:buSzPts val="1100"/>
              <a:buFont typeface="Arial"/>
              <a:buNone/>
            </a:pPr>
            <a:endParaRPr sz="1100">
              <a:solidFill>
                <a:schemeClr val="lt1"/>
              </a:solidFill>
            </a:endParaRPr>
          </a:p>
          <a:p>
            <a:pPr marL="0" lvl="0" indent="0" algn="l" rtl="0">
              <a:lnSpc>
                <a:spcPct val="100000"/>
              </a:lnSpc>
              <a:spcBef>
                <a:spcPts val="0"/>
              </a:spcBef>
              <a:spcAft>
                <a:spcPts val="0"/>
              </a:spcAft>
              <a:buClr>
                <a:srgbClr val="000000"/>
              </a:buClr>
              <a:buSzPts val="1100"/>
              <a:buFont typeface="Arial"/>
              <a:buNone/>
            </a:pPr>
            <a:endParaRPr sz="1100">
              <a:solidFill>
                <a:schemeClr val="lt1"/>
              </a:solidFill>
            </a:endParaRPr>
          </a:p>
          <a:p>
            <a:pPr marL="0" lvl="0" indent="0" algn="l" rtl="0">
              <a:lnSpc>
                <a:spcPct val="100000"/>
              </a:lnSpc>
              <a:spcBef>
                <a:spcPts val="0"/>
              </a:spcBef>
              <a:spcAft>
                <a:spcPts val="0"/>
              </a:spcAft>
              <a:buClr>
                <a:srgbClr val="000000"/>
              </a:buClr>
              <a:buSzPts val="1100"/>
              <a:buFont typeface="Arial"/>
              <a:buNone/>
            </a:pPr>
            <a:endParaRPr sz="11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100">
                <a:solidFill>
                  <a:schemeClr val="lt1"/>
                </a:solidFill>
              </a:rPr>
              <a:t>For more information about editing slides, please read our FAQs or visit our blog:</a:t>
            </a:r>
            <a:endParaRPr sz="11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100" b="1" u="sng">
                <a:solidFill>
                  <a:schemeClr val="dk2"/>
                </a:solidFill>
                <a:hlinkClick r:id="rId5">
                  <a:extLst>
                    <a:ext uri="{A12FA001-AC4F-418D-AE19-62706E023703}">
                      <ahyp:hlinkClr xmlns:ahyp="http://schemas.microsoft.com/office/drawing/2018/hyperlinkcolor" val="tx"/>
                    </a:ext>
                  </a:extLst>
                </a:hlinkClick>
              </a:rPr>
              <a:t>https://slidesgo.com/faqs</a:t>
            </a:r>
            <a:r>
              <a:rPr lang="en" sz="1100">
                <a:solidFill>
                  <a:schemeClr val="lt1"/>
                </a:solidFill>
              </a:rPr>
              <a:t> and </a:t>
            </a:r>
            <a:r>
              <a:rPr lang="en" sz="1100" b="1" u="sng">
                <a:solidFill>
                  <a:schemeClr val="dk2"/>
                </a:solidFill>
                <a:hlinkClick r:id="rId6">
                  <a:extLst>
                    <a:ext uri="{A12FA001-AC4F-418D-AE19-62706E023703}">
                      <ahyp:hlinkClr xmlns:ahyp="http://schemas.microsoft.com/office/drawing/2018/hyperlinkcolor" val="tx"/>
                    </a:ext>
                  </a:extLst>
                </a:hlinkClick>
              </a:rPr>
              <a:t>https://slidesgo.com/slidesgo-school</a:t>
            </a:r>
            <a:endParaRPr sz="1100" b="1">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3025"/>
        <p:cNvGrpSpPr/>
        <p:nvPr/>
      </p:nvGrpSpPr>
      <p:grpSpPr>
        <a:xfrm>
          <a:off x="0" y="0"/>
          <a:ext cx="0" cy="0"/>
          <a:chOff x="0" y="0"/>
          <a:chExt cx="0" cy="0"/>
        </a:xfrm>
      </p:grpSpPr>
      <p:sp>
        <p:nvSpPr>
          <p:cNvPr id="3026" name="Google Shape;3026;p58"/>
          <p:cNvSpPr txBox="1"/>
          <p:nvPr/>
        </p:nvSpPr>
        <p:spPr>
          <a:xfrm>
            <a:off x="723400" y="1187975"/>
            <a:ext cx="7697100" cy="146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rgbClr val="FFFFFF"/>
                </a:solidFill>
              </a:rPr>
              <a:t>This presentation has been made using the following fonts:</a:t>
            </a:r>
            <a:endParaRPr sz="1100">
              <a:solidFill>
                <a:srgbClr val="FFFFFF"/>
              </a:solidFill>
            </a:endParaRPr>
          </a:p>
          <a:p>
            <a:pPr marL="0" lvl="0" indent="0" algn="ctr" rtl="0">
              <a:lnSpc>
                <a:spcPct val="100000"/>
              </a:lnSpc>
              <a:spcBef>
                <a:spcPts val="1000"/>
              </a:spcBef>
              <a:spcAft>
                <a:spcPts val="0"/>
              </a:spcAft>
              <a:buNone/>
            </a:pPr>
            <a:r>
              <a:rPr lang="en" sz="1100" b="1">
                <a:solidFill>
                  <a:srgbClr val="FFFFFF"/>
                </a:solidFill>
              </a:rPr>
              <a:t>Tilt Warp</a:t>
            </a:r>
            <a:endParaRPr sz="1100" b="1">
              <a:solidFill>
                <a:srgbClr val="FFFFFF"/>
              </a:solidFill>
            </a:endParaRPr>
          </a:p>
          <a:p>
            <a:pPr marL="0" lvl="0" indent="0" algn="ctr" rtl="0">
              <a:lnSpc>
                <a:spcPct val="100000"/>
              </a:lnSpc>
              <a:spcBef>
                <a:spcPts val="0"/>
              </a:spcBef>
              <a:spcAft>
                <a:spcPts val="0"/>
              </a:spcAft>
              <a:buNone/>
            </a:pPr>
            <a:r>
              <a:rPr lang="en" sz="1100">
                <a:solidFill>
                  <a:srgbClr val="FFFFFF"/>
                </a:solidFill>
              </a:rPr>
              <a:t>(</a:t>
            </a:r>
            <a:r>
              <a:rPr lang="en" sz="1100" u="sng">
                <a:solidFill>
                  <a:srgbClr val="FFFFFF"/>
                </a:solidFill>
                <a:hlinkClick r:id="rId3">
                  <a:extLst>
                    <a:ext uri="{A12FA001-AC4F-418D-AE19-62706E023703}">
                      <ahyp:hlinkClr xmlns:ahyp="http://schemas.microsoft.com/office/drawing/2018/hyperlinkcolor" val="tx"/>
                    </a:ext>
                  </a:extLst>
                </a:hlinkClick>
              </a:rPr>
              <a:t>https://fonts.google.com/specimen/Tilt+Warp</a:t>
            </a:r>
            <a:r>
              <a:rPr lang="en" sz="1100">
                <a:solidFill>
                  <a:srgbClr val="FFFFFF"/>
                </a:solidFill>
              </a:rPr>
              <a:t>)</a:t>
            </a:r>
            <a:endParaRPr sz="1100">
              <a:solidFill>
                <a:srgbClr val="FFFFFF"/>
              </a:solidFill>
            </a:endParaRPr>
          </a:p>
          <a:p>
            <a:pPr marL="0" lvl="0" indent="0" algn="ctr" rtl="0">
              <a:lnSpc>
                <a:spcPct val="100000"/>
              </a:lnSpc>
              <a:spcBef>
                <a:spcPts val="0"/>
              </a:spcBef>
              <a:spcAft>
                <a:spcPts val="0"/>
              </a:spcAft>
              <a:buNone/>
            </a:pPr>
            <a:endParaRPr sz="1100">
              <a:solidFill>
                <a:srgbClr val="FFFFFF"/>
              </a:solidFill>
            </a:endParaRPr>
          </a:p>
          <a:p>
            <a:pPr marL="0" lvl="0" indent="0" algn="ctr" rtl="0">
              <a:lnSpc>
                <a:spcPct val="100000"/>
              </a:lnSpc>
              <a:spcBef>
                <a:spcPts val="0"/>
              </a:spcBef>
              <a:spcAft>
                <a:spcPts val="0"/>
              </a:spcAft>
              <a:buNone/>
            </a:pPr>
            <a:r>
              <a:rPr lang="en" sz="1100" b="1">
                <a:solidFill>
                  <a:srgbClr val="FFFFFF"/>
                </a:solidFill>
              </a:rPr>
              <a:t>Hind</a:t>
            </a:r>
            <a:endParaRPr sz="1100" b="1">
              <a:solidFill>
                <a:srgbClr val="FFFFFF"/>
              </a:solidFill>
            </a:endParaRPr>
          </a:p>
          <a:p>
            <a:pPr marL="0" lvl="0" indent="0" algn="ctr" rtl="0">
              <a:lnSpc>
                <a:spcPct val="100000"/>
              </a:lnSpc>
              <a:spcBef>
                <a:spcPts val="0"/>
              </a:spcBef>
              <a:spcAft>
                <a:spcPts val="0"/>
              </a:spcAft>
              <a:buNone/>
            </a:pPr>
            <a:r>
              <a:rPr lang="en" sz="1100">
                <a:solidFill>
                  <a:srgbClr val="FFFFFF"/>
                </a:solidFill>
              </a:rPr>
              <a:t>(</a:t>
            </a:r>
            <a:r>
              <a:rPr lang="en" sz="1100" u="sng">
                <a:solidFill>
                  <a:srgbClr val="FFFFFF"/>
                </a:solidFill>
                <a:hlinkClick r:id="rId4">
                  <a:extLst>
                    <a:ext uri="{A12FA001-AC4F-418D-AE19-62706E023703}">
                      <ahyp:hlinkClr xmlns:ahyp="http://schemas.microsoft.com/office/drawing/2018/hyperlinkcolor" val="tx"/>
                    </a:ext>
                  </a:extLst>
                </a:hlinkClick>
              </a:rPr>
              <a:t>https://fonts.google.com/specimen/Hind</a:t>
            </a:r>
            <a:r>
              <a:rPr lang="en" sz="1100">
                <a:solidFill>
                  <a:srgbClr val="FFFFFF"/>
                </a:solidFill>
              </a:rPr>
              <a:t>)</a:t>
            </a:r>
            <a:endParaRPr sz="1100">
              <a:solidFill>
                <a:srgbClr val="FFFFFF"/>
              </a:solidFill>
            </a:endParaRPr>
          </a:p>
          <a:p>
            <a:pPr marL="0" lvl="0" indent="0" algn="l" rtl="0">
              <a:lnSpc>
                <a:spcPct val="100000"/>
              </a:lnSpc>
              <a:spcBef>
                <a:spcPts val="0"/>
              </a:spcBef>
              <a:spcAft>
                <a:spcPts val="0"/>
              </a:spcAft>
              <a:buNone/>
            </a:pPr>
            <a:endParaRPr sz="1100">
              <a:solidFill>
                <a:srgbClr val="FFFFFF"/>
              </a:solidFill>
            </a:endParaRPr>
          </a:p>
        </p:txBody>
      </p:sp>
      <p:sp>
        <p:nvSpPr>
          <p:cNvPr id="3027" name="Google Shape;3027;p58"/>
          <p:cNvSpPr/>
          <p:nvPr/>
        </p:nvSpPr>
        <p:spPr>
          <a:xfrm>
            <a:off x="3114475" y="2947175"/>
            <a:ext cx="791400" cy="754200"/>
          </a:xfrm>
          <a:prstGeom prst="roundRect">
            <a:avLst>
              <a:gd name="adj" fmla="val 16667"/>
            </a:avLst>
          </a:prstGeom>
          <a:solidFill>
            <a:srgbClr val="DBEBC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8"/>
          <p:cNvSpPr/>
          <p:nvPr/>
        </p:nvSpPr>
        <p:spPr>
          <a:xfrm>
            <a:off x="4176295" y="2947175"/>
            <a:ext cx="791400" cy="754200"/>
          </a:xfrm>
          <a:prstGeom prst="roundRect">
            <a:avLst>
              <a:gd name="adj" fmla="val 16667"/>
            </a:avLst>
          </a:prstGeom>
          <a:solidFill>
            <a:srgbClr val="D1E0C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8"/>
          <p:cNvSpPr/>
          <p:nvPr/>
        </p:nvSpPr>
        <p:spPr>
          <a:xfrm>
            <a:off x="5238114" y="2947175"/>
            <a:ext cx="791400" cy="754200"/>
          </a:xfrm>
          <a:prstGeom prst="roundRect">
            <a:avLst>
              <a:gd name="adj" fmla="val 16667"/>
            </a:avLst>
          </a:prstGeom>
          <a:solidFill>
            <a:srgbClr val="C0DAB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8"/>
          <p:cNvSpPr txBox="1"/>
          <p:nvPr/>
        </p:nvSpPr>
        <p:spPr>
          <a:xfrm>
            <a:off x="3114475" y="31042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#dbebce</a:t>
            </a:r>
            <a:endParaRPr sz="1000"/>
          </a:p>
        </p:txBody>
      </p:sp>
      <p:sp>
        <p:nvSpPr>
          <p:cNvPr id="3031" name="Google Shape;3031;p58"/>
          <p:cNvSpPr txBox="1"/>
          <p:nvPr/>
        </p:nvSpPr>
        <p:spPr>
          <a:xfrm>
            <a:off x="4176300" y="31042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#d1e0c5</a:t>
            </a:r>
            <a:endParaRPr sz="1000"/>
          </a:p>
        </p:txBody>
      </p:sp>
      <p:sp>
        <p:nvSpPr>
          <p:cNvPr id="3032" name="Google Shape;3032;p58"/>
          <p:cNvSpPr txBox="1"/>
          <p:nvPr/>
        </p:nvSpPr>
        <p:spPr>
          <a:xfrm>
            <a:off x="5238125" y="31042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#c0dabb</a:t>
            </a:r>
            <a:endParaRPr sz="1000"/>
          </a:p>
        </p:txBody>
      </p:sp>
      <p:sp>
        <p:nvSpPr>
          <p:cNvPr id="3033" name="Google Shape;3033;p58"/>
          <p:cNvSpPr/>
          <p:nvPr/>
        </p:nvSpPr>
        <p:spPr>
          <a:xfrm>
            <a:off x="3114475" y="3878275"/>
            <a:ext cx="791400" cy="754200"/>
          </a:xfrm>
          <a:prstGeom prst="roundRect">
            <a:avLst>
              <a:gd name="adj" fmla="val 16667"/>
            </a:avLst>
          </a:prstGeom>
          <a:solidFill>
            <a:srgbClr val="AEBEA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8"/>
          <p:cNvSpPr/>
          <p:nvPr/>
        </p:nvSpPr>
        <p:spPr>
          <a:xfrm>
            <a:off x="4176295" y="3878275"/>
            <a:ext cx="791400" cy="754200"/>
          </a:xfrm>
          <a:prstGeom prst="roundRect">
            <a:avLst>
              <a:gd name="adj" fmla="val 16667"/>
            </a:avLst>
          </a:prstGeom>
          <a:solidFill>
            <a:srgbClr val="7D8A7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8"/>
          <p:cNvSpPr/>
          <p:nvPr/>
        </p:nvSpPr>
        <p:spPr>
          <a:xfrm>
            <a:off x="5238114" y="3878275"/>
            <a:ext cx="791400" cy="754200"/>
          </a:xfrm>
          <a:prstGeom prst="roundRect">
            <a:avLst>
              <a:gd name="adj" fmla="val 16667"/>
            </a:avLst>
          </a:prstGeom>
          <a:solidFill>
            <a:srgbClr val="22242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8"/>
          <p:cNvSpPr txBox="1"/>
          <p:nvPr/>
        </p:nvSpPr>
        <p:spPr>
          <a:xfrm>
            <a:off x="3114475" y="40353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#aebea3</a:t>
            </a:r>
            <a:endParaRPr sz="1000"/>
          </a:p>
        </p:txBody>
      </p:sp>
      <p:sp>
        <p:nvSpPr>
          <p:cNvPr id="3037" name="Google Shape;3037;p58"/>
          <p:cNvSpPr txBox="1"/>
          <p:nvPr/>
        </p:nvSpPr>
        <p:spPr>
          <a:xfrm>
            <a:off x="4176300" y="40353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#7d8a75</a:t>
            </a:r>
            <a:endParaRPr sz="1000">
              <a:solidFill>
                <a:srgbClr val="FFFFFF"/>
              </a:solidFill>
            </a:endParaRPr>
          </a:p>
        </p:txBody>
      </p:sp>
      <p:sp>
        <p:nvSpPr>
          <p:cNvPr id="3038" name="Google Shape;3038;p58"/>
          <p:cNvSpPr txBox="1"/>
          <p:nvPr/>
        </p:nvSpPr>
        <p:spPr>
          <a:xfrm>
            <a:off x="5238125" y="40353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#222423</a:t>
            </a:r>
            <a:endParaRPr sz="1000">
              <a:solidFill>
                <a:srgbClr val="FFFFFF"/>
              </a:solidFill>
            </a:endParaRPr>
          </a:p>
        </p:txBody>
      </p:sp>
      <p:sp>
        <p:nvSpPr>
          <p:cNvPr id="3039" name="Google Shape;3039;p58"/>
          <p:cNvSpPr txBox="1">
            <a:spLocks noGrp="1"/>
          </p:cNvSpPr>
          <p:nvPr>
            <p:ph type="title"/>
          </p:nvPr>
        </p:nvSpPr>
        <p:spPr>
          <a:xfrm>
            <a:off x="723450" y="511025"/>
            <a:ext cx="7697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Fonts &amp; colors used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pic>
        <p:nvPicPr>
          <p:cNvPr id="2352" name="Google Shape;2352;p29"/>
          <p:cNvPicPr preferRelativeResize="0"/>
          <p:nvPr/>
        </p:nvPicPr>
        <p:blipFill rotWithShape="1">
          <a:blip r:embed="rId3">
            <a:alphaModFix/>
          </a:blip>
          <a:srcRect t="7287" b="23771"/>
          <a:stretch/>
        </p:blipFill>
        <p:spPr>
          <a:xfrm>
            <a:off x="1463425" y="1489413"/>
            <a:ext cx="6217160" cy="2856812"/>
          </a:xfrm>
          <a:prstGeom prst="rect">
            <a:avLst/>
          </a:prstGeom>
          <a:noFill/>
          <a:ln>
            <a:noFill/>
          </a:ln>
        </p:spPr>
      </p:pic>
      <p:pic>
        <p:nvPicPr>
          <p:cNvPr id="2353" name="Google Shape;2353;p29"/>
          <p:cNvPicPr preferRelativeResize="0"/>
          <p:nvPr/>
        </p:nvPicPr>
        <p:blipFill>
          <a:blip r:embed="rId4">
            <a:alphaModFix/>
          </a:blip>
          <a:stretch>
            <a:fillRect/>
          </a:stretch>
        </p:blipFill>
        <p:spPr>
          <a:xfrm>
            <a:off x="3326588" y="194650"/>
            <a:ext cx="2490825" cy="1203900"/>
          </a:xfrm>
          <a:prstGeom prst="rect">
            <a:avLst/>
          </a:prstGeom>
          <a:noFill/>
          <a:ln>
            <a:noFill/>
          </a:ln>
        </p:spPr>
      </p:pic>
      <p:sp>
        <p:nvSpPr>
          <p:cNvPr id="2354" name="Google Shape;2354;p29"/>
          <p:cNvSpPr txBox="1"/>
          <p:nvPr/>
        </p:nvSpPr>
        <p:spPr>
          <a:xfrm>
            <a:off x="73475" y="4761425"/>
            <a:ext cx="9014400" cy="30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5"/>
              </a:rPr>
              <a:t>https://www.thoughtco.com/thmb/v4JoyTyvjI22VfwE8aO6FgvkqVM=/2048x1365/filters:fill(auto,1)/36671911742_39c99900ab_k-a45cd53de5b243eb8e03ae919b0f08d2.jpg</a:t>
            </a:r>
            <a:endParaRPr sz="600">
              <a:solidFill>
                <a:schemeClr val="dk1"/>
              </a:solidFill>
              <a:latin typeface="Hind"/>
              <a:ea typeface="Hind"/>
              <a:cs typeface="Hind"/>
              <a:sym typeface="Hind"/>
            </a:endParaRPr>
          </a:p>
          <a:p>
            <a:pPr marL="0" lvl="0" indent="0" algn="r" rtl="0">
              <a:spcBef>
                <a:spcPts val="0"/>
              </a:spcBef>
              <a:spcAft>
                <a:spcPts val="0"/>
              </a:spcAft>
              <a:buNone/>
            </a:pPr>
            <a:r>
              <a:rPr lang="en" sz="600">
                <a:solidFill>
                  <a:schemeClr val="dk1"/>
                </a:solidFill>
                <a:latin typeface="Hind"/>
                <a:ea typeface="Hind"/>
                <a:cs typeface="Hind"/>
                <a:sym typeface="Hind"/>
              </a:rPr>
              <a:t>Reed logo from </a:t>
            </a:r>
            <a:r>
              <a:rPr lang="en" sz="600" u="sng">
                <a:solidFill>
                  <a:schemeClr val="hlink"/>
                </a:solidFill>
                <a:hlinkClick r:id="rId6"/>
              </a:rPr>
              <a:t>https://www.pugetsound.edu/sites/default/files/styles/wysiwyg_300w/public/2021-06/ReedCollege_Logo.png?itok=nte8Z0S1</a:t>
            </a:r>
            <a:endParaRPr sz="600">
              <a:solidFill>
                <a:schemeClr val="dk1"/>
              </a:solidFill>
              <a:latin typeface="Hind"/>
              <a:ea typeface="Hind"/>
              <a:cs typeface="Hind"/>
              <a:sym typeface="Hi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359" name="Google Shape;2359;p30"/>
          <p:cNvPicPr preferRelativeResize="0"/>
          <p:nvPr/>
        </p:nvPicPr>
        <p:blipFill>
          <a:blip r:embed="rId3">
            <a:alphaModFix/>
          </a:blip>
          <a:stretch>
            <a:fillRect/>
          </a:stretch>
        </p:blipFill>
        <p:spPr>
          <a:xfrm>
            <a:off x="1804800" y="1252725"/>
            <a:ext cx="5534403" cy="2942854"/>
          </a:xfrm>
          <a:prstGeom prst="rect">
            <a:avLst/>
          </a:prstGeom>
          <a:noFill/>
          <a:ln>
            <a:noFill/>
          </a:ln>
        </p:spPr>
      </p:pic>
      <p:sp>
        <p:nvSpPr>
          <p:cNvPr id="2360" name="Google Shape;2360;p30"/>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Johnson Air Force Base</a:t>
            </a:r>
            <a:endParaRPr/>
          </a:p>
        </p:txBody>
      </p:sp>
      <p:sp>
        <p:nvSpPr>
          <p:cNvPr id="2361" name="Google Shape;2361;p30"/>
          <p:cNvSpPr txBox="1"/>
          <p:nvPr/>
        </p:nvSpPr>
        <p:spPr>
          <a:xfrm>
            <a:off x="235150" y="4774500"/>
            <a:ext cx="8809800" cy="23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https://1.bp.blogspot.com/-OXfY-FFI5ts/XugexKLwstI/AAAAAAAAnBc/S8yDHS4UmmE98_GAyfPjqkot0grxeBy1ACK4BGAsYHg/s3544/johnsonAFBmaingate2.jpg</a:t>
            </a:r>
            <a:endParaRPr sz="600">
              <a:solidFill>
                <a:schemeClr val="dk1"/>
              </a:solidFill>
              <a:latin typeface="Hind"/>
              <a:ea typeface="Hind"/>
              <a:cs typeface="Hind"/>
              <a:sym typeface="Hi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pic>
        <p:nvPicPr>
          <p:cNvPr id="2366" name="Google Shape;2366;p31"/>
          <p:cNvPicPr preferRelativeResize="0"/>
          <p:nvPr/>
        </p:nvPicPr>
        <p:blipFill>
          <a:blip r:embed="rId3">
            <a:alphaModFix/>
          </a:blip>
          <a:stretch>
            <a:fillRect/>
          </a:stretch>
        </p:blipFill>
        <p:spPr>
          <a:xfrm>
            <a:off x="3247075" y="212500"/>
            <a:ext cx="2649850" cy="724300"/>
          </a:xfrm>
          <a:prstGeom prst="rect">
            <a:avLst/>
          </a:prstGeom>
          <a:noFill/>
          <a:ln>
            <a:noFill/>
          </a:ln>
        </p:spPr>
      </p:pic>
      <p:pic>
        <p:nvPicPr>
          <p:cNvPr id="2367" name="Google Shape;2367;p31"/>
          <p:cNvPicPr preferRelativeResize="0"/>
          <p:nvPr/>
        </p:nvPicPr>
        <p:blipFill>
          <a:blip r:embed="rId4">
            <a:alphaModFix/>
          </a:blip>
          <a:stretch>
            <a:fillRect/>
          </a:stretch>
        </p:blipFill>
        <p:spPr>
          <a:xfrm>
            <a:off x="1900513" y="1079338"/>
            <a:ext cx="5342972" cy="3449137"/>
          </a:xfrm>
          <a:prstGeom prst="rect">
            <a:avLst/>
          </a:prstGeom>
          <a:noFill/>
          <a:ln>
            <a:noFill/>
          </a:ln>
        </p:spPr>
      </p:pic>
      <p:sp>
        <p:nvSpPr>
          <p:cNvPr id="2368" name="Google Shape;2368;p31"/>
          <p:cNvSpPr txBox="1"/>
          <p:nvPr/>
        </p:nvSpPr>
        <p:spPr>
          <a:xfrm>
            <a:off x="896450" y="4674350"/>
            <a:ext cx="8119200" cy="46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5"/>
              </a:rPr>
              <a:t>https://www.oldtokyo.com/wp-content/uploads/2017/07/scan0015.jpg</a:t>
            </a:r>
            <a:endParaRPr sz="600">
              <a:solidFill>
                <a:schemeClr val="dk1"/>
              </a:solidFill>
              <a:latin typeface="Hind"/>
              <a:ea typeface="Hind"/>
              <a:cs typeface="Hind"/>
              <a:sym typeface="Hind"/>
            </a:endParaRPr>
          </a:p>
          <a:p>
            <a:pPr marL="0" lvl="0" indent="0" algn="r" rtl="0">
              <a:spcBef>
                <a:spcPts val="0"/>
              </a:spcBef>
              <a:spcAft>
                <a:spcPts val="0"/>
              </a:spcAft>
              <a:buNone/>
            </a:pPr>
            <a:r>
              <a:rPr lang="en" sz="600">
                <a:solidFill>
                  <a:schemeClr val="dk1"/>
                </a:solidFill>
                <a:latin typeface="Hind"/>
                <a:ea typeface="Hind"/>
                <a:cs typeface="Hind"/>
                <a:sym typeface="Hind"/>
              </a:rPr>
              <a:t>Sophia logo from: </a:t>
            </a:r>
            <a:r>
              <a:rPr lang="en" sz="600" u="sng">
                <a:solidFill>
                  <a:schemeClr val="hlink"/>
                </a:solidFill>
                <a:hlinkClick r:id="rId6"/>
              </a:rPr>
              <a:t>https://seeklogo.com/images/S/sophia-university-logo-BED5224532-seeklogo.com.png</a:t>
            </a:r>
            <a:endParaRPr sz="600">
              <a:solidFill>
                <a:schemeClr val="dk1"/>
              </a:solidFill>
              <a:latin typeface="Hind"/>
              <a:ea typeface="Hind"/>
              <a:cs typeface="Hind"/>
              <a:sym typeface="Hi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pic>
        <p:nvPicPr>
          <p:cNvPr id="2373" name="Google Shape;2373;p32"/>
          <p:cNvPicPr preferRelativeResize="0"/>
          <p:nvPr/>
        </p:nvPicPr>
        <p:blipFill>
          <a:blip r:embed="rId3">
            <a:alphaModFix/>
          </a:blip>
          <a:stretch>
            <a:fillRect/>
          </a:stretch>
        </p:blipFill>
        <p:spPr>
          <a:xfrm rot="769941">
            <a:off x="4412572" y="2419971"/>
            <a:ext cx="4115704" cy="2861700"/>
          </a:xfrm>
          <a:prstGeom prst="rect">
            <a:avLst/>
          </a:prstGeom>
          <a:noFill/>
          <a:ln>
            <a:noFill/>
          </a:ln>
        </p:spPr>
      </p:pic>
      <p:pic>
        <p:nvPicPr>
          <p:cNvPr id="2374" name="Google Shape;2374;p32"/>
          <p:cNvPicPr preferRelativeResize="0"/>
          <p:nvPr/>
        </p:nvPicPr>
        <p:blipFill>
          <a:blip r:embed="rId4">
            <a:alphaModFix/>
          </a:blip>
          <a:stretch>
            <a:fillRect/>
          </a:stretch>
        </p:blipFill>
        <p:spPr>
          <a:xfrm>
            <a:off x="6402437" y="229550"/>
            <a:ext cx="2521664" cy="1769100"/>
          </a:xfrm>
          <a:prstGeom prst="rect">
            <a:avLst/>
          </a:prstGeom>
          <a:noFill/>
          <a:ln>
            <a:noFill/>
          </a:ln>
        </p:spPr>
      </p:pic>
      <p:sp>
        <p:nvSpPr>
          <p:cNvPr id="2375" name="Google Shape;2375;p32"/>
          <p:cNvSpPr txBox="1"/>
          <p:nvPr/>
        </p:nvSpPr>
        <p:spPr>
          <a:xfrm>
            <a:off x="2942957" y="170756"/>
            <a:ext cx="3556500" cy="17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chemeClr val="dk1"/>
                </a:solidFill>
                <a:latin typeface="Tilt Warp"/>
                <a:ea typeface="Tilt Warp"/>
                <a:cs typeface="Tilt Warp"/>
                <a:sym typeface="Tilt Warp"/>
              </a:rPr>
              <a:t>Hollins Memories</a:t>
            </a:r>
            <a:endParaRPr sz="3200" dirty="0">
              <a:solidFill>
                <a:schemeClr val="dk1"/>
              </a:solidFill>
              <a:latin typeface="Tilt Warp"/>
              <a:ea typeface="Tilt Warp"/>
              <a:cs typeface="Tilt Warp"/>
              <a:sym typeface="Tilt Warp"/>
            </a:endParaRPr>
          </a:p>
          <a:p>
            <a:pPr marL="0" lvl="0" indent="0" algn="ctr" rtl="0">
              <a:spcBef>
                <a:spcPts val="0"/>
              </a:spcBef>
              <a:spcAft>
                <a:spcPts val="0"/>
              </a:spcAft>
              <a:buNone/>
            </a:pPr>
            <a:r>
              <a:rPr lang="en" sz="2400" dirty="0">
                <a:solidFill>
                  <a:schemeClr val="dk1"/>
                </a:solidFill>
                <a:latin typeface="Hind"/>
                <a:ea typeface="Hind"/>
                <a:cs typeface="Hind"/>
                <a:sym typeface="Hind"/>
              </a:rPr>
              <a:t>Senior Beer Jacket</a:t>
            </a:r>
            <a:endParaRPr sz="2400" dirty="0">
              <a:solidFill>
                <a:schemeClr val="dk1"/>
              </a:solidFill>
              <a:latin typeface="Hind"/>
              <a:ea typeface="Hind"/>
              <a:cs typeface="Hind"/>
              <a:sym typeface="Hind"/>
            </a:endParaRPr>
          </a:p>
          <a:p>
            <a:pPr marL="0" lvl="0" indent="0" algn="ctr" rtl="0">
              <a:spcBef>
                <a:spcPts val="0"/>
              </a:spcBef>
              <a:spcAft>
                <a:spcPts val="0"/>
              </a:spcAft>
              <a:buNone/>
            </a:pPr>
            <a:r>
              <a:rPr lang="en" sz="2400" dirty="0">
                <a:solidFill>
                  <a:schemeClr val="dk1"/>
                </a:solidFill>
                <a:latin typeface="Hind"/>
                <a:ea typeface="Hind"/>
                <a:cs typeface="Hind"/>
                <a:sym typeface="Hind"/>
              </a:rPr>
              <a:t>Tinker Day</a:t>
            </a:r>
            <a:endParaRPr sz="2400" dirty="0">
              <a:solidFill>
                <a:schemeClr val="dk1"/>
              </a:solidFill>
              <a:latin typeface="Hind"/>
              <a:ea typeface="Hind"/>
              <a:cs typeface="Hind"/>
              <a:sym typeface="Hind"/>
            </a:endParaRPr>
          </a:p>
          <a:p>
            <a:pPr marL="0" lvl="0" indent="0" algn="ctr" rtl="0">
              <a:spcBef>
                <a:spcPts val="0"/>
              </a:spcBef>
              <a:spcAft>
                <a:spcPts val="0"/>
              </a:spcAft>
              <a:buNone/>
            </a:pPr>
            <a:r>
              <a:rPr lang="en" sz="2400" dirty="0">
                <a:solidFill>
                  <a:schemeClr val="dk1"/>
                </a:solidFill>
                <a:latin typeface="Hind"/>
                <a:ea typeface="Hind"/>
                <a:cs typeface="Hind"/>
                <a:sym typeface="Hind"/>
              </a:rPr>
              <a:t>May Court</a:t>
            </a:r>
            <a:endParaRPr sz="2400" dirty="0">
              <a:solidFill>
                <a:schemeClr val="dk1"/>
              </a:solidFill>
              <a:latin typeface="Hind"/>
              <a:ea typeface="Hind"/>
              <a:cs typeface="Hind"/>
              <a:sym typeface="Hind"/>
            </a:endParaRPr>
          </a:p>
        </p:txBody>
      </p:sp>
      <p:sp>
        <p:nvSpPr>
          <p:cNvPr id="2376" name="Google Shape;2376;p32"/>
          <p:cNvSpPr txBox="1"/>
          <p:nvPr/>
        </p:nvSpPr>
        <p:spPr>
          <a:xfrm>
            <a:off x="133725" y="4904400"/>
            <a:ext cx="4318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latin typeface="Hind"/>
                <a:ea typeface="Hind"/>
                <a:cs typeface="Hind"/>
                <a:sym typeface="Hind"/>
              </a:rPr>
              <a:t>Photos from: </a:t>
            </a:r>
            <a:r>
              <a:rPr lang="en" sz="600">
                <a:solidFill>
                  <a:schemeClr val="dk1"/>
                </a:solidFill>
              </a:rPr>
              <a:t>Patricia Overall</a:t>
            </a:r>
            <a:endParaRPr sz="600">
              <a:solidFill>
                <a:schemeClr val="dk1"/>
              </a:solidFill>
              <a:latin typeface="Hind"/>
              <a:ea typeface="Hind"/>
              <a:cs typeface="Hind"/>
              <a:sym typeface="Hind"/>
            </a:endParaRPr>
          </a:p>
        </p:txBody>
      </p:sp>
      <p:grpSp>
        <p:nvGrpSpPr>
          <p:cNvPr id="2377" name="Google Shape;2377;p32"/>
          <p:cNvGrpSpPr/>
          <p:nvPr/>
        </p:nvGrpSpPr>
        <p:grpSpPr>
          <a:xfrm>
            <a:off x="133726" y="3010157"/>
            <a:ext cx="1600161" cy="2026642"/>
            <a:chOff x="133718" y="2174883"/>
            <a:chExt cx="1600161" cy="2861680"/>
          </a:xfrm>
        </p:grpSpPr>
        <p:grpSp>
          <p:nvGrpSpPr>
            <p:cNvPr id="2378" name="Google Shape;2378;p32"/>
            <p:cNvGrpSpPr/>
            <p:nvPr/>
          </p:nvGrpSpPr>
          <p:grpSpPr>
            <a:xfrm>
              <a:off x="235212" y="2174883"/>
              <a:ext cx="956031" cy="356387"/>
              <a:chOff x="3634100" y="-2020492"/>
              <a:chExt cx="956031" cy="356387"/>
            </a:xfrm>
          </p:grpSpPr>
          <p:sp>
            <p:nvSpPr>
              <p:cNvPr id="2379" name="Google Shape;2379;p32"/>
              <p:cNvSpPr/>
              <p:nvPr/>
            </p:nvSpPr>
            <p:spPr>
              <a:xfrm>
                <a:off x="3634100" y="-1980515"/>
                <a:ext cx="152400" cy="142875"/>
              </a:xfrm>
              <a:custGeom>
                <a:avLst/>
                <a:gdLst/>
                <a:ahLst/>
                <a:cxnLst/>
                <a:rect l="l" t="t" r="r" b="b"/>
                <a:pathLst>
                  <a:path w="152400" h="142875" extrusionOk="0">
                    <a:moveTo>
                      <a:pt x="11056" y="137285"/>
                    </a:moveTo>
                    <a:cubicBezTo>
                      <a:pt x="6293" y="145190"/>
                      <a:pt x="18581" y="152334"/>
                      <a:pt x="23438" y="144524"/>
                    </a:cubicBezTo>
                    <a:cubicBezTo>
                      <a:pt x="39535" y="118044"/>
                      <a:pt x="54585" y="90803"/>
                      <a:pt x="68492" y="63085"/>
                    </a:cubicBezTo>
                    <a:cubicBezTo>
                      <a:pt x="92399" y="81659"/>
                      <a:pt x="116212" y="100328"/>
                      <a:pt x="140119" y="118901"/>
                    </a:cubicBezTo>
                    <a:cubicBezTo>
                      <a:pt x="147263" y="124521"/>
                      <a:pt x="157455" y="114425"/>
                      <a:pt x="150216" y="108805"/>
                    </a:cubicBezTo>
                    <a:cubicBezTo>
                      <a:pt x="125070" y="89279"/>
                      <a:pt x="100019" y="69657"/>
                      <a:pt x="74873" y="50131"/>
                    </a:cubicBezTo>
                    <a:cubicBezTo>
                      <a:pt x="78017" y="43654"/>
                      <a:pt x="81255" y="37177"/>
                      <a:pt x="84303" y="30605"/>
                    </a:cubicBezTo>
                    <a:cubicBezTo>
                      <a:pt x="88113" y="22318"/>
                      <a:pt x="75826" y="15079"/>
                      <a:pt x="71920" y="23366"/>
                    </a:cubicBezTo>
                    <a:cubicBezTo>
                      <a:pt x="69158" y="29366"/>
                      <a:pt x="66206" y="35272"/>
                      <a:pt x="63348" y="41177"/>
                    </a:cubicBezTo>
                    <a:cubicBezTo>
                      <a:pt x="46393" y="28033"/>
                      <a:pt x="29534" y="14793"/>
                      <a:pt x="12580" y="1649"/>
                    </a:cubicBezTo>
                    <a:cubicBezTo>
                      <a:pt x="5436" y="-3971"/>
                      <a:pt x="-4756" y="6125"/>
                      <a:pt x="2483" y="11745"/>
                    </a:cubicBezTo>
                    <a:cubicBezTo>
                      <a:pt x="20676" y="25937"/>
                      <a:pt x="38869" y="40034"/>
                      <a:pt x="56966" y="54227"/>
                    </a:cubicBezTo>
                    <a:cubicBezTo>
                      <a:pt x="42774" y="82516"/>
                      <a:pt x="27534" y="110329"/>
                      <a:pt x="11056" y="1373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0" name="Google Shape;2380;p32"/>
              <p:cNvSpPr/>
              <p:nvPr/>
            </p:nvSpPr>
            <p:spPr>
              <a:xfrm>
                <a:off x="3748489" y="-2020492"/>
                <a:ext cx="57150" cy="57150"/>
              </a:xfrm>
              <a:custGeom>
                <a:avLst/>
                <a:gdLst/>
                <a:ahLst/>
                <a:cxnLst/>
                <a:rect l="l" t="t" r="r" b="b"/>
                <a:pathLst>
                  <a:path w="57150" h="57150" extrusionOk="0">
                    <a:moveTo>
                      <a:pt x="10586" y="22767"/>
                    </a:moveTo>
                    <a:cubicBezTo>
                      <a:pt x="13348" y="20766"/>
                      <a:pt x="16110" y="18766"/>
                      <a:pt x="19063" y="17147"/>
                    </a:cubicBezTo>
                    <a:cubicBezTo>
                      <a:pt x="19730" y="16766"/>
                      <a:pt x="20492" y="16385"/>
                      <a:pt x="21158" y="16004"/>
                    </a:cubicBezTo>
                    <a:cubicBezTo>
                      <a:pt x="21539" y="15813"/>
                      <a:pt x="21825" y="15623"/>
                      <a:pt x="22206" y="15528"/>
                    </a:cubicBezTo>
                    <a:cubicBezTo>
                      <a:pt x="22206" y="15528"/>
                      <a:pt x="22206" y="15528"/>
                      <a:pt x="22396" y="15528"/>
                    </a:cubicBezTo>
                    <a:cubicBezTo>
                      <a:pt x="23254" y="15147"/>
                      <a:pt x="24111" y="14861"/>
                      <a:pt x="25064" y="14670"/>
                    </a:cubicBezTo>
                    <a:cubicBezTo>
                      <a:pt x="25445" y="14575"/>
                      <a:pt x="25826" y="14480"/>
                      <a:pt x="26207" y="14385"/>
                    </a:cubicBezTo>
                    <a:cubicBezTo>
                      <a:pt x="26207" y="14385"/>
                      <a:pt x="26778" y="14289"/>
                      <a:pt x="27159" y="14194"/>
                    </a:cubicBezTo>
                    <a:cubicBezTo>
                      <a:pt x="27540" y="14194"/>
                      <a:pt x="28112" y="14194"/>
                      <a:pt x="28302" y="14194"/>
                    </a:cubicBezTo>
                    <a:cubicBezTo>
                      <a:pt x="28874" y="14194"/>
                      <a:pt x="29445" y="14194"/>
                      <a:pt x="30017" y="14194"/>
                    </a:cubicBezTo>
                    <a:cubicBezTo>
                      <a:pt x="30302" y="14194"/>
                      <a:pt x="30493" y="14194"/>
                      <a:pt x="30779" y="14385"/>
                    </a:cubicBezTo>
                    <a:cubicBezTo>
                      <a:pt x="31350" y="14575"/>
                      <a:pt x="31921" y="14670"/>
                      <a:pt x="32493" y="14861"/>
                    </a:cubicBezTo>
                    <a:cubicBezTo>
                      <a:pt x="32684" y="14861"/>
                      <a:pt x="33160" y="15147"/>
                      <a:pt x="33446" y="15242"/>
                    </a:cubicBezTo>
                    <a:cubicBezTo>
                      <a:pt x="33827" y="15432"/>
                      <a:pt x="34208" y="15718"/>
                      <a:pt x="34589" y="16004"/>
                    </a:cubicBezTo>
                    <a:cubicBezTo>
                      <a:pt x="34589" y="16004"/>
                      <a:pt x="35065" y="16480"/>
                      <a:pt x="35351" y="16671"/>
                    </a:cubicBezTo>
                    <a:cubicBezTo>
                      <a:pt x="35351" y="16671"/>
                      <a:pt x="35351" y="16766"/>
                      <a:pt x="35541" y="16861"/>
                    </a:cubicBezTo>
                    <a:cubicBezTo>
                      <a:pt x="35636" y="17052"/>
                      <a:pt x="35827" y="17337"/>
                      <a:pt x="35922" y="17337"/>
                    </a:cubicBezTo>
                    <a:cubicBezTo>
                      <a:pt x="36017" y="17528"/>
                      <a:pt x="36113" y="17718"/>
                      <a:pt x="36208" y="17909"/>
                    </a:cubicBezTo>
                    <a:cubicBezTo>
                      <a:pt x="36303" y="18290"/>
                      <a:pt x="36398" y="18766"/>
                      <a:pt x="36589" y="19147"/>
                    </a:cubicBezTo>
                    <a:cubicBezTo>
                      <a:pt x="36589" y="19147"/>
                      <a:pt x="36589" y="19338"/>
                      <a:pt x="36589" y="19433"/>
                    </a:cubicBezTo>
                    <a:cubicBezTo>
                      <a:pt x="36589" y="19433"/>
                      <a:pt x="36589" y="20004"/>
                      <a:pt x="36589" y="20481"/>
                    </a:cubicBezTo>
                    <a:cubicBezTo>
                      <a:pt x="36589" y="20481"/>
                      <a:pt x="36589" y="20481"/>
                      <a:pt x="36589" y="20671"/>
                    </a:cubicBezTo>
                    <a:cubicBezTo>
                      <a:pt x="36589" y="20862"/>
                      <a:pt x="36494" y="21147"/>
                      <a:pt x="36398" y="21338"/>
                    </a:cubicBezTo>
                    <a:cubicBezTo>
                      <a:pt x="36303" y="21814"/>
                      <a:pt x="36113" y="22195"/>
                      <a:pt x="35922" y="22671"/>
                    </a:cubicBezTo>
                    <a:cubicBezTo>
                      <a:pt x="35922" y="22671"/>
                      <a:pt x="35922" y="22862"/>
                      <a:pt x="35827" y="22957"/>
                    </a:cubicBezTo>
                    <a:cubicBezTo>
                      <a:pt x="35541" y="23529"/>
                      <a:pt x="35255" y="24005"/>
                      <a:pt x="34970" y="24576"/>
                    </a:cubicBezTo>
                    <a:cubicBezTo>
                      <a:pt x="32588" y="28672"/>
                      <a:pt x="29540" y="32196"/>
                      <a:pt x="26873" y="36006"/>
                    </a:cubicBezTo>
                    <a:cubicBezTo>
                      <a:pt x="23349" y="41055"/>
                      <a:pt x="20682" y="46770"/>
                      <a:pt x="20492" y="53056"/>
                    </a:cubicBezTo>
                    <a:cubicBezTo>
                      <a:pt x="20492" y="55437"/>
                      <a:pt x="21825" y="58104"/>
                      <a:pt x="24016" y="59247"/>
                    </a:cubicBezTo>
                    <a:cubicBezTo>
                      <a:pt x="34875" y="64677"/>
                      <a:pt x="47257" y="64677"/>
                      <a:pt x="58115" y="59247"/>
                    </a:cubicBezTo>
                    <a:cubicBezTo>
                      <a:pt x="61544" y="57533"/>
                      <a:pt x="62497" y="52675"/>
                      <a:pt x="60687" y="49437"/>
                    </a:cubicBezTo>
                    <a:cubicBezTo>
                      <a:pt x="58592" y="45912"/>
                      <a:pt x="54401" y="45150"/>
                      <a:pt x="50876" y="46865"/>
                    </a:cubicBezTo>
                    <a:cubicBezTo>
                      <a:pt x="46400" y="49056"/>
                      <a:pt x="40875" y="49627"/>
                      <a:pt x="35922" y="48484"/>
                    </a:cubicBezTo>
                    <a:cubicBezTo>
                      <a:pt x="35922" y="48484"/>
                      <a:pt x="35922" y="48484"/>
                      <a:pt x="35922" y="48484"/>
                    </a:cubicBezTo>
                    <a:cubicBezTo>
                      <a:pt x="37160" y="46008"/>
                      <a:pt x="38684" y="43817"/>
                      <a:pt x="40304" y="41626"/>
                    </a:cubicBezTo>
                    <a:cubicBezTo>
                      <a:pt x="43733" y="37054"/>
                      <a:pt x="47257" y="32673"/>
                      <a:pt x="49352" y="27339"/>
                    </a:cubicBezTo>
                    <a:cubicBezTo>
                      <a:pt x="51638" y="21624"/>
                      <a:pt x="51353" y="14670"/>
                      <a:pt x="47733" y="9527"/>
                    </a:cubicBezTo>
                    <a:cubicBezTo>
                      <a:pt x="43447" y="3240"/>
                      <a:pt x="35922" y="-93"/>
                      <a:pt x="28397" y="2"/>
                    </a:cubicBezTo>
                    <a:cubicBezTo>
                      <a:pt x="18968" y="2"/>
                      <a:pt x="10871" y="5336"/>
                      <a:pt x="3537" y="10670"/>
                    </a:cubicBezTo>
                    <a:cubicBezTo>
                      <a:pt x="394" y="12956"/>
                      <a:pt x="-1130" y="16861"/>
                      <a:pt x="965" y="20481"/>
                    </a:cubicBezTo>
                    <a:cubicBezTo>
                      <a:pt x="2775" y="23529"/>
                      <a:pt x="7633" y="25338"/>
                      <a:pt x="10776" y="23052"/>
                    </a:cubicBezTo>
                    <a:close/>
                    <a:moveTo>
                      <a:pt x="36398" y="20481"/>
                    </a:moveTo>
                    <a:cubicBezTo>
                      <a:pt x="36398" y="20481"/>
                      <a:pt x="36398" y="21052"/>
                      <a:pt x="36398" y="21052"/>
                    </a:cubicBezTo>
                    <a:cubicBezTo>
                      <a:pt x="36398" y="21052"/>
                      <a:pt x="36398" y="20766"/>
                      <a:pt x="36398" y="20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1" name="Google Shape;2381;p32"/>
              <p:cNvSpPr/>
              <p:nvPr/>
            </p:nvSpPr>
            <p:spPr>
              <a:xfrm>
                <a:off x="3846328" y="-1995920"/>
                <a:ext cx="38100" cy="142875"/>
              </a:xfrm>
              <a:custGeom>
                <a:avLst/>
                <a:gdLst/>
                <a:ahLst/>
                <a:cxnLst/>
                <a:rect l="l" t="t" r="r" b="b"/>
                <a:pathLst>
                  <a:path w="38100" h="142875" extrusionOk="0">
                    <a:moveTo>
                      <a:pt x="40667" y="133163"/>
                    </a:moveTo>
                    <a:cubicBezTo>
                      <a:pt x="8473" y="100778"/>
                      <a:pt x="5711" y="46200"/>
                      <a:pt x="33333" y="10196"/>
                    </a:cubicBezTo>
                    <a:cubicBezTo>
                      <a:pt x="38953" y="2957"/>
                      <a:pt x="26570" y="-4187"/>
                      <a:pt x="20951" y="2957"/>
                    </a:cubicBezTo>
                    <a:cubicBezTo>
                      <a:pt x="-10577" y="44009"/>
                      <a:pt x="-5814" y="106779"/>
                      <a:pt x="30476" y="143260"/>
                    </a:cubicBezTo>
                    <a:cubicBezTo>
                      <a:pt x="36953" y="149832"/>
                      <a:pt x="47049" y="139640"/>
                      <a:pt x="40572" y="1331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2" name="Google Shape;2382;p32"/>
              <p:cNvSpPr/>
              <p:nvPr/>
            </p:nvSpPr>
            <p:spPr>
              <a:xfrm>
                <a:off x="3898418" y="-1978300"/>
                <a:ext cx="66675" cy="133350"/>
              </a:xfrm>
              <a:custGeom>
                <a:avLst/>
                <a:gdLst/>
                <a:ahLst/>
                <a:cxnLst/>
                <a:rect l="l" t="t" r="r" b="b"/>
                <a:pathLst>
                  <a:path w="66675" h="133350" extrusionOk="0">
                    <a:moveTo>
                      <a:pt x="7342" y="72015"/>
                    </a:moveTo>
                    <a:cubicBezTo>
                      <a:pt x="17915" y="72300"/>
                      <a:pt x="28487" y="72586"/>
                      <a:pt x="39060" y="72872"/>
                    </a:cubicBezTo>
                    <a:cubicBezTo>
                      <a:pt x="42585" y="91541"/>
                      <a:pt x="46776" y="110115"/>
                      <a:pt x="51919" y="128403"/>
                    </a:cubicBezTo>
                    <a:cubicBezTo>
                      <a:pt x="54395" y="137261"/>
                      <a:pt x="68207" y="133451"/>
                      <a:pt x="65730" y="124593"/>
                    </a:cubicBezTo>
                    <a:cubicBezTo>
                      <a:pt x="60968" y="107638"/>
                      <a:pt x="57062" y="90493"/>
                      <a:pt x="53729" y="73253"/>
                    </a:cubicBezTo>
                    <a:cubicBezTo>
                      <a:pt x="58872" y="73443"/>
                      <a:pt x="64111" y="73539"/>
                      <a:pt x="69254" y="73729"/>
                    </a:cubicBezTo>
                    <a:cubicBezTo>
                      <a:pt x="78494" y="74015"/>
                      <a:pt x="78399" y="59727"/>
                      <a:pt x="69254" y="59442"/>
                    </a:cubicBezTo>
                    <a:cubicBezTo>
                      <a:pt x="63159" y="59251"/>
                      <a:pt x="57158" y="59061"/>
                      <a:pt x="51062" y="58965"/>
                    </a:cubicBezTo>
                    <a:cubicBezTo>
                      <a:pt x="48109" y="41725"/>
                      <a:pt x="45728" y="24390"/>
                      <a:pt x="44204" y="6959"/>
                    </a:cubicBezTo>
                    <a:cubicBezTo>
                      <a:pt x="43537" y="-1042"/>
                      <a:pt x="32869" y="-2757"/>
                      <a:pt x="30202" y="5054"/>
                    </a:cubicBezTo>
                    <a:cubicBezTo>
                      <a:pt x="23344" y="25152"/>
                      <a:pt x="13533" y="43916"/>
                      <a:pt x="1151" y="61251"/>
                    </a:cubicBezTo>
                    <a:cubicBezTo>
                      <a:pt x="-2183" y="65919"/>
                      <a:pt x="2294" y="71824"/>
                      <a:pt x="7342" y="72015"/>
                    </a:cubicBezTo>
                    <a:close/>
                    <a:moveTo>
                      <a:pt x="20296" y="58108"/>
                    </a:moveTo>
                    <a:cubicBezTo>
                      <a:pt x="24963" y="50679"/>
                      <a:pt x="29154" y="43059"/>
                      <a:pt x="32964" y="35153"/>
                    </a:cubicBezTo>
                    <a:cubicBezTo>
                      <a:pt x="34012" y="42963"/>
                      <a:pt x="35250" y="50774"/>
                      <a:pt x="36488" y="58489"/>
                    </a:cubicBezTo>
                    <a:cubicBezTo>
                      <a:pt x="31059" y="58299"/>
                      <a:pt x="25630" y="58203"/>
                      <a:pt x="20296" y="580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3" name="Google Shape;2383;p32"/>
              <p:cNvSpPr/>
              <p:nvPr/>
            </p:nvSpPr>
            <p:spPr>
              <a:xfrm>
                <a:off x="3981960" y="-1943326"/>
                <a:ext cx="85725" cy="76200"/>
              </a:xfrm>
              <a:custGeom>
                <a:avLst/>
                <a:gdLst/>
                <a:ahLst/>
                <a:cxnLst/>
                <a:rect l="l" t="t" r="r" b="b"/>
                <a:pathLst>
                  <a:path w="85725" h="76200" extrusionOk="0">
                    <a:moveTo>
                      <a:pt x="21908" y="71616"/>
                    </a:moveTo>
                    <a:cubicBezTo>
                      <a:pt x="34957" y="76950"/>
                      <a:pt x="49530" y="72092"/>
                      <a:pt x="58388" y="61520"/>
                    </a:cubicBezTo>
                    <a:cubicBezTo>
                      <a:pt x="62103" y="57138"/>
                      <a:pt x="64675" y="52185"/>
                      <a:pt x="66485" y="47137"/>
                    </a:cubicBezTo>
                    <a:cubicBezTo>
                      <a:pt x="69533" y="56662"/>
                      <a:pt x="72581" y="66282"/>
                      <a:pt x="75629" y="75807"/>
                    </a:cubicBezTo>
                    <a:cubicBezTo>
                      <a:pt x="78391" y="84570"/>
                      <a:pt x="92202" y="80760"/>
                      <a:pt x="89440" y="71997"/>
                    </a:cubicBezTo>
                    <a:cubicBezTo>
                      <a:pt x="82772" y="51233"/>
                      <a:pt x="76105" y="30468"/>
                      <a:pt x="69533" y="9704"/>
                    </a:cubicBezTo>
                    <a:cubicBezTo>
                      <a:pt x="68866" y="7513"/>
                      <a:pt x="67151" y="6084"/>
                      <a:pt x="65342" y="5417"/>
                    </a:cubicBezTo>
                    <a:cubicBezTo>
                      <a:pt x="65056" y="5227"/>
                      <a:pt x="64961" y="4941"/>
                      <a:pt x="64579" y="4846"/>
                    </a:cubicBezTo>
                    <a:cubicBezTo>
                      <a:pt x="50578" y="-1345"/>
                      <a:pt x="34290" y="-2107"/>
                      <a:pt x="20574" y="5513"/>
                    </a:cubicBezTo>
                    <a:cubicBezTo>
                      <a:pt x="8382" y="12275"/>
                      <a:pt x="95" y="25896"/>
                      <a:pt x="0" y="39898"/>
                    </a:cubicBezTo>
                    <a:cubicBezTo>
                      <a:pt x="0" y="53995"/>
                      <a:pt x="9049" y="66568"/>
                      <a:pt x="21908" y="71711"/>
                    </a:cubicBezTo>
                    <a:close/>
                    <a:moveTo>
                      <a:pt x="24670" y="19610"/>
                    </a:moveTo>
                    <a:cubicBezTo>
                      <a:pt x="33433" y="13133"/>
                      <a:pt x="45720" y="12656"/>
                      <a:pt x="55721" y="16466"/>
                    </a:cubicBezTo>
                    <a:cubicBezTo>
                      <a:pt x="56293" y="26468"/>
                      <a:pt x="56293" y="37136"/>
                      <a:pt x="51626" y="45994"/>
                    </a:cubicBezTo>
                    <a:cubicBezTo>
                      <a:pt x="47720" y="53423"/>
                      <a:pt x="40481" y="60472"/>
                      <a:pt x="31528" y="59519"/>
                    </a:cubicBezTo>
                    <a:cubicBezTo>
                      <a:pt x="23146" y="58662"/>
                      <a:pt x="15907" y="51423"/>
                      <a:pt x="14383" y="43232"/>
                    </a:cubicBezTo>
                    <a:cubicBezTo>
                      <a:pt x="12763" y="34373"/>
                      <a:pt x="17526" y="24848"/>
                      <a:pt x="24575" y="19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4" name="Google Shape;2384;p32"/>
              <p:cNvSpPr/>
              <p:nvPr/>
            </p:nvSpPr>
            <p:spPr>
              <a:xfrm>
                <a:off x="4061558" y="-1977698"/>
                <a:ext cx="66675" cy="104775"/>
              </a:xfrm>
              <a:custGeom>
                <a:avLst/>
                <a:gdLst/>
                <a:ahLst/>
                <a:cxnLst/>
                <a:rect l="l" t="t" r="r" b="b"/>
                <a:pathLst>
                  <a:path w="66675" h="104775" extrusionOk="0">
                    <a:moveTo>
                      <a:pt x="19842" y="91700"/>
                    </a:moveTo>
                    <a:cubicBezTo>
                      <a:pt x="19842" y="91700"/>
                      <a:pt x="19842" y="91891"/>
                      <a:pt x="19938" y="91986"/>
                    </a:cubicBezTo>
                    <a:cubicBezTo>
                      <a:pt x="11079" y="92176"/>
                      <a:pt x="11079" y="106083"/>
                      <a:pt x="20223" y="106178"/>
                    </a:cubicBezTo>
                    <a:cubicBezTo>
                      <a:pt x="29653" y="106273"/>
                      <a:pt x="38988" y="105607"/>
                      <a:pt x="48227" y="104083"/>
                    </a:cubicBezTo>
                    <a:cubicBezTo>
                      <a:pt x="55466" y="102940"/>
                      <a:pt x="62990" y="101416"/>
                      <a:pt x="68801" y="96653"/>
                    </a:cubicBezTo>
                    <a:cubicBezTo>
                      <a:pt x="82040" y="85890"/>
                      <a:pt x="74802" y="68078"/>
                      <a:pt x="67563" y="55981"/>
                    </a:cubicBezTo>
                    <a:cubicBezTo>
                      <a:pt x="63943" y="49981"/>
                      <a:pt x="58895" y="44266"/>
                      <a:pt x="51941" y="42361"/>
                    </a:cubicBezTo>
                    <a:cubicBezTo>
                      <a:pt x="45083" y="40456"/>
                      <a:pt x="37845" y="42361"/>
                      <a:pt x="32130" y="46266"/>
                    </a:cubicBezTo>
                    <a:cubicBezTo>
                      <a:pt x="30129" y="47695"/>
                      <a:pt x="28415" y="49314"/>
                      <a:pt x="26986" y="51028"/>
                    </a:cubicBezTo>
                    <a:cubicBezTo>
                      <a:pt x="23557" y="35503"/>
                      <a:pt x="19366" y="20072"/>
                      <a:pt x="14222" y="4927"/>
                    </a:cubicBezTo>
                    <a:cubicBezTo>
                      <a:pt x="11270" y="-3740"/>
                      <a:pt x="-2542" y="-26"/>
                      <a:pt x="411" y="8737"/>
                    </a:cubicBezTo>
                    <a:cubicBezTo>
                      <a:pt x="9460" y="35693"/>
                      <a:pt x="16032" y="63411"/>
                      <a:pt x="19842" y="91605"/>
                    </a:cubicBezTo>
                    <a:close/>
                    <a:moveTo>
                      <a:pt x="38321" y="59696"/>
                    </a:moveTo>
                    <a:cubicBezTo>
                      <a:pt x="40797" y="57220"/>
                      <a:pt x="44607" y="55124"/>
                      <a:pt x="48227" y="56172"/>
                    </a:cubicBezTo>
                    <a:cubicBezTo>
                      <a:pt x="52322" y="57410"/>
                      <a:pt x="54704" y="62077"/>
                      <a:pt x="56704" y="65602"/>
                    </a:cubicBezTo>
                    <a:cubicBezTo>
                      <a:pt x="60514" y="72555"/>
                      <a:pt x="66705" y="83794"/>
                      <a:pt x="56228" y="87700"/>
                    </a:cubicBezTo>
                    <a:cubicBezTo>
                      <a:pt x="49370" y="90271"/>
                      <a:pt x="41559" y="91319"/>
                      <a:pt x="33844" y="91700"/>
                    </a:cubicBezTo>
                    <a:cubicBezTo>
                      <a:pt x="33939" y="91129"/>
                      <a:pt x="34130" y="90462"/>
                      <a:pt x="34035" y="89795"/>
                    </a:cubicBezTo>
                    <a:cubicBezTo>
                      <a:pt x="32891" y="80175"/>
                      <a:pt x="30796" y="67221"/>
                      <a:pt x="38416" y="59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5" name="Google Shape;2385;p32"/>
              <p:cNvSpPr/>
              <p:nvPr/>
            </p:nvSpPr>
            <p:spPr>
              <a:xfrm>
                <a:off x="4135704" y="-2007827"/>
                <a:ext cx="47625" cy="161925"/>
              </a:xfrm>
              <a:custGeom>
                <a:avLst/>
                <a:gdLst/>
                <a:ahLst/>
                <a:cxnLst/>
                <a:rect l="l" t="t" r="r" b="b"/>
                <a:pathLst>
                  <a:path w="47625" h="161925" extrusionOk="0">
                    <a:moveTo>
                      <a:pt x="2085" y="150785"/>
                    </a:moveTo>
                    <a:cubicBezTo>
                      <a:pt x="-4392" y="157262"/>
                      <a:pt x="5705" y="167359"/>
                      <a:pt x="12181" y="160882"/>
                    </a:cubicBezTo>
                    <a:cubicBezTo>
                      <a:pt x="35041" y="138117"/>
                      <a:pt x="49519" y="106208"/>
                      <a:pt x="51424" y="74014"/>
                    </a:cubicBezTo>
                    <a:cubicBezTo>
                      <a:pt x="53139" y="46106"/>
                      <a:pt x="44281" y="16673"/>
                      <a:pt x="19706" y="1148"/>
                    </a:cubicBezTo>
                    <a:cubicBezTo>
                      <a:pt x="11896" y="-3805"/>
                      <a:pt x="4752" y="8577"/>
                      <a:pt x="12467" y="13530"/>
                    </a:cubicBezTo>
                    <a:cubicBezTo>
                      <a:pt x="33422" y="26770"/>
                      <a:pt x="38756" y="52868"/>
                      <a:pt x="36946" y="76109"/>
                    </a:cubicBezTo>
                    <a:cubicBezTo>
                      <a:pt x="34756" y="103732"/>
                      <a:pt x="21516" y="131354"/>
                      <a:pt x="1990" y="1508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6" name="Google Shape;2386;p32"/>
              <p:cNvSpPr/>
              <p:nvPr/>
            </p:nvSpPr>
            <p:spPr>
              <a:xfrm>
                <a:off x="4227538" y="-1946234"/>
                <a:ext cx="66675" cy="76200"/>
              </a:xfrm>
              <a:custGeom>
                <a:avLst/>
                <a:gdLst/>
                <a:ahLst/>
                <a:cxnLst/>
                <a:rect l="l" t="t" r="r" b="b"/>
                <a:pathLst>
                  <a:path w="66675" h="76200" extrusionOk="0">
                    <a:moveTo>
                      <a:pt x="9120" y="59950"/>
                    </a:moveTo>
                    <a:cubicBezTo>
                      <a:pt x="14644" y="58807"/>
                      <a:pt x="20169" y="57855"/>
                      <a:pt x="25693" y="57093"/>
                    </a:cubicBezTo>
                    <a:cubicBezTo>
                      <a:pt x="26741" y="62903"/>
                      <a:pt x="27884" y="68713"/>
                      <a:pt x="28932" y="74524"/>
                    </a:cubicBezTo>
                    <a:cubicBezTo>
                      <a:pt x="29599" y="78334"/>
                      <a:pt x="34266" y="80429"/>
                      <a:pt x="37695" y="79477"/>
                    </a:cubicBezTo>
                    <a:cubicBezTo>
                      <a:pt x="41695" y="78429"/>
                      <a:pt x="43410" y="74524"/>
                      <a:pt x="42648" y="70714"/>
                    </a:cubicBezTo>
                    <a:cubicBezTo>
                      <a:pt x="41695" y="65665"/>
                      <a:pt x="40743" y="60712"/>
                      <a:pt x="39790" y="55664"/>
                    </a:cubicBezTo>
                    <a:cubicBezTo>
                      <a:pt x="49030" y="55093"/>
                      <a:pt x="58269" y="54997"/>
                      <a:pt x="67508" y="55664"/>
                    </a:cubicBezTo>
                    <a:cubicBezTo>
                      <a:pt x="71318" y="55950"/>
                      <a:pt x="74652" y="52235"/>
                      <a:pt x="74652" y="48520"/>
                    </a:cubicBezTo>
                    <a:cubicBezTo>
                      <a:pt x="74652" y="44425"/>
                      <a:pt x="71413" y="41662"/>
                      <a:pt x="67508" y="41377"/>
                    </a:cubicBezTo>
                    <a:cubicBezTo>
                      <a:pt x="57411" y="40710"/>
                      <a:pt x="47220" y="40805"/>
                      <a:pt x="37123" y="41567"/>
                    </a:cubicBezTo>
                    <a:cubicBezTo>
                      <a:pt x="34837" y="29470"/>
                      <a:pt x="32551" y="17278"/>
                      <a:pt x="30265" y="5182"/>
                    </a:cubicBezTo>
                    <a:cubicBezTo>
                      <a:pt x="29599" y="1372"/>
                      <a:pt x="24931" y="-724"/>
                      <a:pt x="21502" y="229"/>
                    </a:cubicBezTo>
                    <a:cubicBezTo>
                      <a:pt x="17502" y="1276"/>
                      <a:pt x="15787" y="5182"/>
                      <a:pt x="16549" y="8992"/>
                    </a:cubicBezTo>
                    <a:cubicBezTo>
                      <a:pt x="18645" y="20326"/>
                      <a:pt x="20836" y="31756"/>
                      <a:pt x="22931" y="43091"/>
                    </a:cubicBezTo>
                    <a:cubicBezTo>
                      <a:pt x="17026" y="43948"/>
                      <a:pt x="11025" y="44901"/>
                      <a:pt x="5215" y="46139"/>
                    </a:cubicBezTo>
                    <a:cubicBezTo>
                      <a:pt x="1405" y="46996"/>
                      <a:pt x="-786" y="51378"/>
                      <a:pt x="261" y="54902"/>
                    </a:cubicBezTo>
                    <a:cubicBezTo>
                      <a:pt x="1309" y="58807"/>
                      <a:pt x="5310" y="60712"/>
                      <a:pt x="9025" y="598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7" name="Google Shape;2387;p32"/>
              <p:cNvSpPr/>
              <p:nvPr/>
            </p:nvSpPr>
            <p:spPr>
              <a:xfrm>
                <a:off x="4340919" y="-2007995"/>
                <a:ext cx="47625" cy="133350"/>
              </a:xfrm>
              <a:custGeom>
                <a:avLst/>
                <a:gdLst/>
                <a:ahLst/>
                <a:cxnLst/>
                <a:rect l="l" t="t" r="r" b="b"/>
                <a:pathLst>
                  <a:path w="47625" h="133350" extrusionOk="0">
                    <a:moveTo>
                      <a:pt x="36709" y="125903"/>
                    </a:moveTo>
                    <a:cubicBezTo>
                      <a:pt x="22136" y="107615"/>
                      <a:pt x="11468" y="83516"/>
                      <a:pt x="14801" y="59704"/>
                    </a:cubicBezTo>
                    <a:cubicBezTo>
                      <a:pt x="17563" y="39701"/>
                      <a:pt x="30803" y="20366"/>
                      <a:pt x="50520" y="14174"/>
                    </a:cubicBezTo>
                    <a:cubicBezTo>
                      <a:pt x="59283" y="11412"/>
                      <a:pt x="55568" y="-2399"/>
                      <a:pt x="46710" y="363"/>
                    </a:cubicBezTo>
                    <a:cubicBezTo>
                      <a:pt x="22136" y="8078"/>
                      <a:pt x="4991" y="30748"/>
                      <a:pt x="990" y="55894"/>
                    </a:cubicBezTo>
                    <a:cubicBezTo>
                      <a:pt x="-3677" y="85136"/>
                      <a:pt x="8705" y="113520"/>
                      <a:pt x="26612" y="135999"/>
                    </a:cubicBezTo>
                    <a:cubicBezTo>
                      <a:pt x="32327" y="143238"/>
                      <a:pt x="42424" y="133046"/>
                      <a:pt x="36709" y="1259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8" name="Google Shape;2388;p32"/>
              <p:cNvSpPr/>
              <p:nvPr/>
            </p:nvSpPr>
            <p:spPr>
              <a:xfrm>
                <a:off x="4386362" y="-1979535"/>
                <a:ext cx="76200" cy="85725"/>
              </a:xfrm>
              <a:custGeom>
                <a:avLst/>
                <a:gdLst/>
                <a:ahLst/>
                <a:cxnLst/>
                <a:rect l="l" t="t" r="r" b="b"/>
                <a:pathLst>
                  <a:path w="76200" h="85725" extrusionOk="0">
                    <a:moveTo>
                      <a:pt x="1077" y="17242"/>
                    </a:moveTo>
                    <a:cubicBezTo>
                      <a:pt x="-3685" y="25148"/>
                      <a:pt x="8602" y="32291"/>
                      <a:pt x="13460" y="24481"/>
                    </a:cubicBezTo>
                    <a:cubicBezTo>
                      <a:pt x="17841" y="17242"/>
                      <a:pt x="26699" y="13051"/>
                      <a:pt x="35081" y="14480"/>
                    </a:cubicBezTo>
                    <a:cubicBezTo>
                      <a:pt x="43654" y="15908"/>
                      <a:pt x="50702" y="23719"/>
                      <a:pt x="51846" y="32291"/>
                    </a:cubicBezTo>
                    <a:cubicBezTo>
                      <a:pt x="53084" y="40769"/>
                      <a:pt x="48321" y="48770"/>
                      <a:pt x="43082" y="55056"/>
                    </a:cubicBezTo>
                    <a:cubicBezTo>
                      <a:pt x="36415" y="62962"/>
                      <a:pt x="28604" y="69820"/>
                      <a:pt x="22223" y="78011"/>
                    </a:cubicBezTo>
                    <a:cubicBezTo>
                      <a:pt x="18508" y="82774"/>
                      <a:pt x="20604" y="90013"/>
                      <a:pt x="27271" y="90203"/>
                    </a:cubicBezTo>
                    <a:cubicBezTo>
                      <a:pt x="44035" y="90680"/>
                      <a:pt x="60704" y="91156"/>
                      <a:pt x="77467" y="91537"/>
                    </a:cubicBezTo>
                    <a:cubicBezTo>
                      <a:pt x="86707" y="91823"/>
                      <a:pt x="86612" y="77535"/>
                      <a:pt x="77467" y="77249"/>
                    </a:cubicBezTo>
                    <a:lnTo>
                      <a:pt x="42987" y="76297"/>
                    </a:lnTo>
                    <a:cubicBezTo>
                      <a:pt x="53084" y="65915"/>
                      <a:pt x="63561" y="55342"/>
                      <a:pt x="65752" y="40864"/>
                    </a:cubicBezTo>
                    <a:cubicBezTo>
                      <a:pt x="68990" y="19718"/>
                      <a:pt x="51750" y="-1618"/>
                      <a:pt x="29652" y="97"/>
                    </a:cubicBezTo>
                    <a:cubicBezTo>
                      <a:pt x="17936" y="1049"/>
                      <a:pt x="7268" y="7241"/>
                      <a:pt x="1077" y="173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9" name="Google Shape;2389;p32"/>
              <p:cNvSpPr/>
              <p:nvPr/>
            </p:nvSpPr>
            <p:spPr>
              <a:xfrm>
                <a:off x="4478238" y="-1964982"/>
                <a:ext cx="57150" cy="66675"/>
              </a:xfrm>
              <a:custGeom>
                <a:avLst/>
                <a:gdLst/>
                <a:ahLst/>
                <a:cxnLst/>
                <a:rect l="l" t="t" r="r" b="b"/>
                <a:pathLst>
                  <a:path w="57150" h="66675" extrusionOk="0">
                    <a:moveTo>
                      <a:pt x="13691" y="64031"/>
                    </a:moveTo>
                    <a:cubicBezTo>
                      <a:pt x="21311" y="73270"/>
                      <a:pt x="32836" y="78032"/>
                      <a:pt x="44647" y="75080"/>
                    </a:cubicBezTo>
                    <a:cubicBezTo>
                      <a:pt x="57220" y="71936"/>
                      <a:pt x="67221" y="60697"/>
                      <a:pt x="64459" y="47267"/>
                    </a:cubicBezTo>
                    <a:cubicBezTo>
                      <a:pt x="63697" y="43457"/>
                      <a:pt x="59220" y="41266"/>
                      <a:pt x="55696" y="42314"/>
                    </a:cubicBezTo>
                    <a:cubicBezTo>
                      <a:pt x="51791" y="43361"/>
                      <a:pt x="49981" y="47267"/>
                      <a:pt x="50743" y="51077"/>
                    </a:cubicBezTo>
                    <a:cubicBezTo>
                      <a:pt x="50743" y="51172"/>
                      <a:pt x="50743" y="51172"/>
                      <a:pt x="50743" y="51267"/>
                    </a:cubicBezTo>
                    <a:cubicBezTo>
                      <a:pt x="50743" y="51743"/>
                      <a:pt x="50743" y="52124"/>
                      <a:pt x="50743" y="52601"/>
                    </a:cubicBezTo>
                    <a:cubicBezTo>
                      <a:pt x="50743" y="52601"/>
                      <a:pt x="50743" y="52886"/>
                      <a:pt x="50743" y="53077"/>
                    </a:cubicBezTo>
                    <a:cubicBezTo>
                      <a:pt x="50743" y="53267"/>
                      <a:pt x="50648" y="53553"/>
                      <a:pt x="50552" y="53648"/>
                    </a:cubicBezTo>
                    <a:cubicBezTo>
                      <a:pt x="50457" y="54029"/>
                      <a:pt x="50362" y="54410"/>
                      <a:pt x="50172" y="54791"/>
                    </a:cubicBezTo>
                    <a:cubicBezTo>
                      <a:pt x="50172" y="54791"/>
                      <a:pt x="50172" y="54791"/>
                      <a:pt x="50172" y="54791"/>
                    </a:cubicBezTo>
                    <a:cubicBezTo>
                      <a:pt x="50172" y="54791"/>
                      <a:pt x="50172" y="54791"/>
                      <a:pt x="50076" y="54982"/>
                    </a:cubicBezTo>
                    <a:cubicBezTo>
                      <a:pt x="49886" y="55268"/>
                      <a:pt x="49600" y="55649"/>
                      <a:pt x="49505" y="56030"/>
                    </a:cubicBezTo>
                    <a:cubicBezTo>
                      <a:pt x="49505" y="56125"/>
                      <a:pt x="49505" y="56125"/>
                      <a:pt x="49409" y="56220"/>
                    </a:cubicBezTo>
                    <a:cubicBezTo>
                      <a:pt x="49409" y="56220"/>
                      <a:pt x="49409" y="56220"/>
                      <a:pt x="49409" y="56220"/>
                    </a:cubicBezTo>
                    <a:cubicBezTo>
                      <a:pt x="48743" y="56887"/>
                      <a:pt x="48171" y="57554"/>
                      <a:pt x="47504" y="58220"/>
                    </a:cubicBezTo>
                    <a:cubicBezTo>
                      <a:pt x="47504" y="58220"/>
                      <a:pt x="47314" y="58411"/>
                      <a:pt x="47219" y="58506"/>
                    </a:cubicBezTo>
                    <a:cubicBezTo>
                      <a:pt x="46933" y="58697"/>
                      <a:pt x="46742" y="58887"/>
                      <a:pt x="46457" y="59078"/>
                    </a:cubicBezTo>
                    <a:cubicBezTo>
                      <a:pt x="45695" y="59554"/>
                      <a:pt x="44933" y="59935"/>
                      <a:pt x="44171" y="60316"/>
                    </a:cubicBezTo>
                    <a:cubicBezTo>
                      <a:pt x="44075" y="60316"/>
                      <a:pt x="43980" y="60316"/>
                      <a:pt x="43885" y="60411"/>
                    </a:cubicBezTo>
                    <a:cubicBezTo>
                      <a:pt x="43314" y="60602"/>
                      <a:pt x="42742" y="60792"/>
                      <a:pt x="42170" y="60983"/>
                    </a:cubicBezTo>
                    <a:cubicBezTo>
                      <a:pt x="41313" y="61268"/>
                      <a:pt x="40456" y="61459"/>
                      <a:pt x="39599" y="61649"/>
                    </a:cubicBezTo>
                    <a:cubicBezTo>
                      <a:pt x="39503" y="61649"/>
                      <a:pt x="39503" y="61649"/>
                      <a:pt x="39408" y="61649"/>
                    </a:cubicBezTo>
                    <a:cubicBezTo>
                      <a:pt x="38932" y="61649"/>
                      <a:pt x="38456" y="61649"/>
                      <a:pt x="37884" y="61745"/>
                    </a:cubicBezTo>
                    <a:cubicBezTo>
                      <a:pt x="37027" y="61745"/>
                      <a:pt x="36170" y="61745"/>
                      <a:pt x="35312" y="61745"/>
                    </a:cubicBezTo>
                    <a:cubicBezTo>
                      <a:pt x="35312" y="61745"/>
                      <a:pt x="35312" y="61745"/>
                      <a:pt x="35312" y="61745"/>
                    </a:cubicBezTo>
                    <a:cubicBezTo>
                      <a:pt x="34646" y="61554"/>
                      <a:pt x="34074" y="61459"/>
                      <a:pt x="33407" y="61268"/>
                    </a:cubicBezTo>
                    <a:cubicBezTo>
                      <a:pt x="33407" y="61268"/>
                      <a:pt x="33026" y="61173"/>
                      <a:pt x="32741" y="61078"/>
                    </a:cubicBezTo>
                    <a:cubicBezTo>
                      <a:pt x="32455" y="60983"/>
                      <a:pt x="31979" y="60792"/>
                      <a:pt x="31883" y="60697"/>
                    </a:cubicBezTo>
                    <a:cubicBezTo>
                      <a:pt x="30836" y="60221"/>
                      <a:pt x="29883" y="59554"/>
                      <a:pt x="28931" y="58982"/>
                    </a:cubicBezTo>
                    <a:cubicBezTo>
                      <a:pt x="28931" y="58982"/>
                      <a:pt x="28454" y="58697"/>
                      <a:pt x="28359" y="58601"/>
                    </a:cubicBezTo>
                    <a:cubicBezTo>
                      <a:pt x="28073" y="58316"/>
                      <a:pt x="27692" y="58125"/>
                      <a:pt x="27407" y="57839"/>
                    </a:cubicBezTo>
                    <a:cubicBezTo>
                      <a:pt x="26454" y="56982"/>
                      <a:pt x="25597" y="56125"/>
                      <a:pt x="24740" y="55172"/>
                    </a:cubicBezTo>
                    <a:cubicBezTo>
                      <a:pt x="19596" y="49457"/>
                      <a:pt x="16739" y="40885"/>
                      <a:pt x="15119" y="32312"/>
                    </a:cubicBezTo>
                    <a:cubicBezTo>
                      <a:pt x="14357" y="28312"/>
                      <a:pt x="13881" y="23930"/>
                      <a:pt x="14929" y="20216"/>
                    </a:cubicBezTo>
                    <a:cubicBezTo>
                      <a:pt x="15500" y="18311"/>
                      <a:pt x="15786" y="17834"/>
                      <a:pt x="17215" y="16406"/>
                    </a:cubicBezTo>
                    <a:cubicBezTo>
                      <a:pt x="17215" y="16406"/>
                      <a:pt x="17596" y="16120"/>
                      <a:pt x="17786" y="15929"/>
                    </a:cubicBezTo>
                    <a:cubicBezTo>
                      <a:pt x="17977" y="15834"/>
                      <a:pt x="18263" y="15548"/>
                      <a:pt x="18358" y="15548"/>
                    </a:cubicBezTo>
                    <a:cubicBezTo>
                      <a:pt x="18739" y="15358"/>
                      <a:pt x="19120" y="15167"/>
                      <a:pt x="19501" y="14977"/>
                    </a:cubicBezTo>
                    <a:cubicBezTo>
                      <a:pt x="19691" y="14977"/>
                      <a:pt x="19977" y="14786"/>
                      <a:pt x="20263" y="14786"/>
                    </a:cubicBezTo>
                    <a:cubicBezTo>
                      <a:pt x="20644" y="14691"/>
                      <a:pt x="21120" y="14596"/>
                      <a:pt x="21501" y="14501"/>
                    </a:cubicBezTo>
                    <a:cubicBezTo>
                      <a:pt x="21692" y="14501"/>
                      <a:pt x="21882" y="14501"/>
                      <a:pt x="22168" y="14405"/>
                    </a:cubicBezTo>
                    <a:cubicBezTo>
                      <a:pt x="22168" y="14405"/>
                      <a:pt x="22168" y="14405"/>
                      <a:pt x="22263" y="14405"/>
                    </a:cubicBezTo>
                    <a:cubicBezTo>
                      <a:pt x="23311" y="14405"/>
                      <a:pt x="24359" y="14405"/>
                      <a:pt x="25406" y="14405"/>
                    </a:cubicBezTo>
                    <a:cubicBezTo>
                      <a:pt x="25883" y="14405"/>
                      <a:pt x="26359" y="14405"/>
                      <a:pt x="26835" y="14501"/>
                    </a:cubicBezTo>
                    <a:cubicBezTo>
                      <a:pt x="27121" y="14501"/>
                      <a:pt x="27216" y="14501"/>
                      <a:pt x="27311" y="14501"/>
                    </a:cubicBezTo>
                    <a:cubicBezTo>
                      <a:pt x="27311" y="14501"/>
                      <a:pt x="27502" y="14501"/>
                      <a:pt x="27788" y="14596"/>
                    </a:cubicBezTo>
                    <a:cubicBezTo>
                      <a:pt x="29026" y="14882"/>
                      <a:pt x="30264" y="15072"/>
                      <a:pt x="31407" y="15453"/>
                    </a:cubicBezTo>
                    <a:cubicBezTo>
                      <a:pt x="36551" y="16882"/>
                      <a:pt x="39694" y="18311"/>
                      <a:pt x="44361" y="20882"/>
                    </a:cubicBezTo>
                    <a:cubicBezTo>
                      <a:pt x="52457" y="25264"/>
                      <a:pt x="59601" y="12977"/>
                      <a:pt x="51600" y="8500"/>
                    </a:cubicBezTo>
                    <a:cubicBezTo>
                      <a:pt x="41504" y="2975"/>
                      <a:pt x="29598" y="-1692"/>
                      <a:pt x="17977" y="594"/>
                    </a:cubicBezTo>
                    <a:cubicBezTo>
                      <a:pt x="11881" y="1832"/>
                      <a:pt x="6547" y="5738"/>
                      <a:pt x="3404" y="11072"/>
                    </a:cubicBezTo>
                    <a:cubicBezTo>
                      <a:pt x="70" y="16787"/>
                      <a:pt x="-502" y="23740"/>
                      <a:pt x="356" y="30217"/>
                    </a:cubicBezTo>
                    <a:cubicBezTo>
                      <a:pt x="1880" y="42409"/>
                      <a:pt x="5690" y="54696"/>
                      <a:pt x="13595" y="64316"/>
                    </a:cubicBezTo>
                    <a:close/>
                    <a:moveTo>
                      <a:pt x="38932" y="61745"/>
                    </a:moveTo>
                    <a:cubicBezTo>
                      <a:pt x="38932" y="61745"/>
                      <a:pt x="38837" y="61745"/>
                      <a:pt x="38932" y="61745"/>
                    </a:cubicBezTo>
                    <a:lnTo>
                      <a:pt x="38932" y="617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0" name="Google Shape;2390;p32"/>
              <p:cNvSpPr/>
              <p:nvPr/>
            </p:nvSpPr>
            <p:spPr>
              <a:xfrm>
                <a:off x="4535918" y="-2007954"/>
                <a:ext cx="38100" cy="142875"/>
              </a:xfrm>
              <a:custGeom>
                <a:avLst/>
                <a:gdLst/>
                <a:ahLst/>
                <a:cxnLst/>
                <a:rect l="l" t="t" r="r" b="b"/>
                <a:pathLst>
                  <a:path w="38100" h="142875" extrusionOk="0">
                    <a:moveTo>
                      <a:pt x="3540" y="13276"/>
                    </a:moveTo>
                    <a:cubicBezTo>
                      <a:pt x="22495" y="23373"/>
                      <a:pt x="31543" y="44804"/>
                      <a:pt x="31257" y="65569"/>
                    </a:cubicBezTo>
                    <a:cubicBezTo>
                      <a:pt x="30972" y="91000"/>
                      <a:pt x="17732" y="114337"/>
                      <a:pt x="3825" y="134720"/>
                    </a:cubicBezTo>
                    <a:cubicBezTo>
                      <a:pt x="-1318" y="142340"/>
                      <a:pt x="10969" y="149484"/>
                      <a:pt x="16208" y="141959"/>
                    </a:cubicBezTo>
                    <a:cubicBezTo>
                      <a:pt x="32210" y="118432"/>
                      <a:pt x="46688" y="91096"/>
                      <a:pt x="45545" y="61759"/>
                    </a:cubicBezTo>
                    <a:cubicBezTo>
                      <a:pt x="44592" y="37375"/>
                      <a:pt x="32972" y="12705"/>
                      <a:pt x="10779" y="894"/>
                    </a:cubicBezTo>
                    <a:cubicBezTo>
                      <a:pt x="2682" y="-3392"/>
                      <a:pt x="-4556" y="8895"/>
                      <a:pt x="3540" y="132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1" name="Google Shape;2391;p32"/>
              <p:cNvSpPr/>
              <p:nvPr/>
            </p:nvSpPr>
            <p:spPr>
              <a:xfrm>
                <a:off x="3637631" y="-1850092"/>
                <a:ext cx="952500" cy="57150"/>
              </a:xfrm>
              <a:custGeom>
                <a:avLst/>
                <a:gdLst/>
                <a:ahLst/>
                <a:cxnLst/>
                <a:rect l="l" t="t" r="r" b="b"/>
                <a:pathLst>
                  <a:path w="952500" h="57150" extrusionOk="0">
                    <a:moveTo>
                      <a:pt x="945928" y="6671"/>
                    </a:moveTo>
                    <a:cubicBezTo>
                      <a:pt x="701040" y="-16570"/>
                      <a:pt x="457295" y="27340"/>
                      <a:pt x="213169" y="40485"/>
                    </a:cubicBezTo>
                    <a:cubicBezTo>
                      <a:pt x="144494" y="44200"/>
                      <a:pt x="75628" y="45343"/>
                      <a:pt x="6858" y="42104"/>
                    </a:cubicBezTo>
                    <a:cubicBezTo>
                      <a:pt x="-2286" y="41628"/>
                      <a:pt x="-2286" y="55915"/>
                      <a:pt x="6858" y="56392"/>
                    </a:cubicBezTo>
                    <a:cubicBezTo>
                      <a:pt x="252317" y="68107"/>
                      <a:pt x="495300" y="21721"/>
                      <a:pt x="740188" y="15053"/>
                    </a:cubicBezTo>
                    <a:cubicBezTo>
                      <a:pt x="808863" y="13148"/>
                      <a:pt x="877538" y="14577"/>
                      <a:pt x="946023" y="21054"/>
                    </a:cubicBezTo>
                    <a:cubicBezTo>
                      <a:pt x="955167" y="21911"/>
                      <a:pt x="955072" y="7624"/>
                      <a:pt x="946023" y="67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2" name="Google Shape;2392;p32"/>
              <p:cNvSpPr/>
              <p:nvPr/>
            </p:nvSpPr>
            <p:spPr>
              <a:xfrm>
                <a:off x="3744798" y="-1740305"/>
                <a:ext cx="66675" cy="76200"/>
              </a:xfrm>
              <a:custGeom>
                <a:avLst/>
                <a:gdLst/>
                <a:ahLst/>
                <a:cxnLst/>
                <a:rect l="l" t="t" r="r" b="b"/>
                <a:pathLst>
                  <a:path w="66675" h="76200" extrusionOk="0">
                    <a:moveTo>
                      <a:pt x="42280" y="32901"/>
                    </a:moveTo>
                    <a:cubicBezTo>
                      <a:pt x="45710" y="26519"/>
                      <a:pt x="49043" y="20042"/>
                      <a:pt x="51996" y="13375"/>
                    </a:cubicBezTo>
                    <a:cubicBezTo>
                      <a:pt x="53615" y="9851"/>
                      <a:pt x="53044" y="5660"/>
                      <a:pt x="49424" y="3564"/>
                    </a:cubicBezTo>
                    <a:cubicBezTo>
                      <a:pt x="46376" y="1754"/>
                      <a:pt x="41233" y="2611"/>
                      <a:pt x="39613" y="6136"/>
                    </a:cubicBezTo>
                    <a:cubicBezTo>
                      <a:pt x="37137" y="11565"/>
                      <a:pt x="34470" y="16899"/>
                      <a:pt x="31803" y="22138"/>
                    </a:cubicBezTo>
                    <a:cubicBezTo>
                      <a:pt x="25231" y="15470"/>
                      <a:pt x="18754" y="8803"/>
                      <a:pt x="12181" y="2135"/>
                    </a:cubicBezTo>
                    <a:cubicBezTo>
                      <a:pt x="5705" y="-4437"/>
                      <a:pt x="-4392" y="5660"/>
                      <a:pt x="2085" y="12232"/>
                    </a:cubicBezTo>
                    <a:cubicBezTo>
                      <a:pt x="9610" y="19852"/>
                      <a:pt x="17039" y="27567"/>
                      <a:pt x="24564" y="35187"/>
                    </a:cubicBezTo>
                    <a:cubicBezTo>
                      <a:pt x="17611" y="47188"/>
                      <a:pt x="10086" y="58809"/>
                      <a:pt x="1704" y="69953"/>
                    </a:cubicBezTo>
                    <a:cubicBezTo>
                      <a:pt x="-582" y="73001"/>
                      <a:pt x="1228" y="77954"/>
                      <a:pt x="4276" y="79764"/>
                    </a:cubicBezTo>
                    <a:cubicBezTo>
                      <a:pt x="7895" y="81860"/>
                      <a:pt x="11705" y="80336"/>
                      <a:pt x="14087" y="77192"/>
                    </a:cubicBezTo>
                    <a:cubicBezTo>
                      <a:pt x="21611" y="67096"/>
                      <a:pt x="28564" y="56618"/>
                      <a:pt x="34946" y="45855"/>
                    </a:cubicBezTo>
                    <a:cubicBezTo>
                      <a:pt x="43328" y="54428"/>
                      <a:pt x="51710" y="63000"/>
                      <a:pt x="60092" y="71573"/>
                    </a:cubicBezTo>
                    <a:cubicBezTo>
                      <a:pt x="66569" y="78145"/>
                      <a:pt x="76666" y="68048"/>
                      <a:pt x="70189" y="61476"/>
                    </a:cubicBezTo>
                    <a:cubicBezTo>
                      <a:pt x="60854" y="51951"/>
                      <a:pt x="51520" y="42426"/>
                      <a:pt x="42185" y="329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3" name="Google Shape;2393;p32"/>
              <p:cNvSpPr/>
              <p:nvPr/>
            </p:nvSpPr>
            <p:spPr>
              <a:xfrm>
                <a:off x="3810446" y="-1763243"/>
                <a:ext cx="66675" cy="47625"/>
              </a:xfrm>
              <a:custGeom>
                <a:avLst/>
                <a:gdLst/>
                <a:ahLst/>
                <a:cxnLst/>
                <a:rect l="l" t="t" r="r" b="b"/>
                <a:pathLst>
                  <a:path w="66675" h="47625" extrusionOk="0">
                    <a:moveTo>
                      <a:pt x="58928" y="37361"/>
                    </a:moveTo>
                    <a:cubicBezTo>
                      <a:pt x="56452" y="38314"/>
                      <a:pt x="53880" y="39457"/>
                      <a:pt x="51308" y="39838"/>
                    </a:cubicBezTo>
                    <a:cubicBezTo>
                      <a:pt x="50641" y="39933"/>
                      <a:pt x="49975" y="39933"/>
                      <a:pt x="49308" y="39933"/>
                    </a:cubicBezTo>
                    <a:cubicBezTo>
                      <a:pt x="49022" y="39933"/>
                      <a:pt x="47403" y="39552"/>
                      <a:pt x="48165" y="39838"/>
                    </a:cubicBezTo>
                    <a:cubicBezTo>
                      <a:pt x="47784" y="39647"/>
                      <a:pt x="47403" y="39457"/>
                      <a:pt x="47022" y="39171"/>
                    </a:cubicBezTo>
                    <a:cubicBezTo>
                      <a:pt x="47022" y="39171"/>
                      <a:pt x="46831" y="38980"/>
                      <a:pt x="46641" y="38790"/>
                    </a:cubicBezTo>
                    <a:cubicBezTo>
                      <a:pt x="46641" y="38790"/>
                      <a:pt x="46546" y="38695"/>
                      <a:pt x="46451" y="38599"/>
                    </a:cubicBezTo>
                    <a:cubicBezTo>
                      <a:pt x="46641" y="38314"/>
                      <a:pt x="46831" y="37933"/>
                      <a:pt x="46927" y="37742"/>
                    </a:cubicBezTo>
                    <a:cubicBezTo>
                      <a:pt x="46927" y="37742"/>
                      <a:pt x="47117" y="37552"/>
                      <a:pt x="47403" y="37266"/>
                    </a:cubicBezTo>
                    <a:cubicBezTo>
                      <a:pt x="47784" y="36885"/>
                      <a:pt x="48070" y="36504"/>
                      <a:pt x="48451" y="36123"/>
                    </a:cubicBezTo>
                    <a:cubicBezTo>
                      <a:pt x="49403" y="35075"/>
                      <a:pt x="50261" y="34027"/>
                      <a:pt x="51118" y="32884"/>
                    </a:cubicBezTo>
                    <a:cubicBezTo>
                      <a:pt x="52261" y="31265"/>
                      <a:pt x="53213" y="29360"/>
                      <a:pt x="53785" y="27455"/>
                    </a:cubicBezTo>
                    <a:cubicBezTo>
                      <a:pt x="54928" y="23359"/>
                      <a:pt x="54452" y="18978"/>
                      <a:pt x="52832" y="15073"/>
                    </a:cubicBezTo>
                    <a:cubicBezTo>
                      <a:pt x="49498" y="7262"/>
                      <a:pt x="42164" y="1452"/>
                      <a:pt x="33782" y="309"/>
                    </a:cubicBezTo>
                    <a:cubicBezTo>
                      <a:pt x="23019" y="-1215"/>
                      <a:pt x="13018" y="3166"/>
                      <a:pt x="3493" y="7643"/>
                    </a:cubicBezTo>
                    <a:cubicBezTo>
                      <a:pt x="-31" y="9262"/>
                      <a:pt x="-889" y="14311"/>
                      <a:pt x="921" y="17454"/>
                    </a:cubicBezTo>
                    <a:cubicBezTo>
                      <a:pt x="3016" y="20978"/>
                      <a:pt x="7207" y="21645"/>
                      <a:pt x="10732" y="20026"/>
                    </a:cubicBezTo>
                    <a:cubicBezTo>
                      <a:pt x="17495" y="16787"/>
                      <a:pt x="26734" y="12025"/>
                      <a:pt x="34354" y="15168"/>
                    </a:cubicBezTo>
                    <a:cubicBezTo>
                      <a:pt x="34544" y="15263"/>
                      <a:pt x="35592" y="15930"/>
                      <a:pt x="35782" y="16025"/>
                    </a:cubicBezTo>
                    <a:cubicBezTo>
                      <a:pt x="36068" y="16216"/>
                      <a:pt x="36259" y="16311"/>
                      <a:pt x="36449" y="16501"/>
                    </a:cubicBezTo>
                    <a:cubicBezTo>
                      <a:pt x="36449" y="16501"/>
                      <a:pt x="36640" y="16597"/>
                      <a:pt x="36830" y="16882"/>
                    </a:cubicBezTo>
                    <a:cubicBezTo>
                      <a:pt x="37402" y="17454"/>
                      <a:pt x="38069" y="18121"/>
                      <a:pt x="38640" y="18692"/>
                    </a:cubicBezTo>
                    <a:cubicBezTo>
                      <a:pt x="38735" y="18883"/>
                      <a:pt x="39212" y="19645"/>
                      <a:pt x="39307" y="19740"/>
                    </a:cubicBezTo>
                    <a:cubicBezTo>
                      <a:pt x="39497" y="20026"/>
                      <a:pt x="39688" y="20407"/>
                      <a:pt x="39783" y="20692"/>
                    </a:cubicBezTo>
                    <a:cubicBezTo>
                      <a:pt x="39783" y="20788"/>
                      <a:pt x="39783" y="20883"/>
                      <a:pt x="39973" y="21169"/>
                    </a:cubicBezTo>
                    <a:cubicBezTo>
                      <a:pt x="39973" y="21264"/>
                      <a:pt x="40164" y="22026"/>
                      <a:pt x="40259" y="22312"/>
                    </a:cubicBezTo>
                    <a:cubicBezTo>
                      <a:pt x="40259" y="23074"/>
                      <a:pt x="40069" y="24407"/>
                      <a:pt x="40259" y="23169"/>
                    </a:cubicBezTo>
                    <a:cubicBezTo>
                      <a:pt x="40259" y="23550"/>
                      <a:pt x="40069" y="23836"/>
                      <a:pt x="39973" y="24217"/>
                    </a:cubicBezTo>
                    <a:cubicBezTo>
                      <a:pt x="39973" y="24217"/>
                      <a:pt x="39973" y="24217"/>
                      <a:pt x="39973" y="24217"/>
                    </a:cubicBezTo>
                    <a:cubicBezTo>
                      <a:pt x="39307" y="25360"/>
                      <a:pt x="38259" y="26407"/>
                      <a:pt x="36926" y="27931"/>
                    </a:cubicBezTo>
                    <a:cubicBezTo>
                      <a:pt x="35306" y="29932"/>
                      <a:pt x="33878" y="31837"/>
                      <a:pt x="33020" y="34218"/>
                    </a:cubicBezTo>
                    <a:cubicBezTo>
                      <a:pt x="31306" y="38980"/>
                      <a:pt x="32639" y="44124"/>
                      <a:pt x="35782" y="47934"/>
                    </a:cubicBezTo>
                    <a:cubicBezTo>
                      <a:pt x="42736" y="56506"/>
                      <a:pt x="53880" y="54792"/>
                      <a:pt x="63024" y="51268"/>
                    </a:cubicBezTo>
                    <a:cubicBezTo>
                      <a:pt x="66644" y="49839"/>
                      <a:pt x="69120" y="46505"/>
                      <a:pt x="67977" y="42505"/>
                    </a:cubicBezTo>
                    <a:cubicBezTo>
                      <a:pt x="67024" y="39076"/>
                      <a:pt x="62833" y="36123"/>
                      <a:pt x="59214" y="37552"/>
                    </a:cubicBezTo>
                    <a:close/>
                    <a:moveTo>
                      <a:pt x="46260" y="38504"/>
                    </a:moveTo>
                    <a:cubicBezTo>
                      <a:pt x="46260" y="38504"/>
                      <a:pt x="46260" y="38504"/>
                      <a:pt x="46260" y="38504"/>
                    </a:cubicBezTo>
                    <a:cubicBezTo>
                      <a:pt x="46260" y="38504"/>
                      <a:pt x="46260" y="38504"/>
                      <a:pt x="46260" y="38504"/>
                    </a:cubicBezTo>
                    <a:cubicBezTo>
                      <a:pt x="46260" y="38504"/>
                      <a:pt x="46260" y="38504"/>
                      <a:pt x="46260" y="38504"/>
                    </a:cubicBezTo>
                    <a:cubicBezTo>
                      <a:pt x="46260" y="38504"/>
                      <a:pt x="46260" y="38504"/>
                      <a:pt x="46260" y="38504"/>
                    </a:cubicBezTo>
                    <a:close/>
                    <a:moveTo>
                      <a:pt x="46260" y="38504"/>
                    </a:moveTo>
                    <a:cubicBezTo>
                      <a:pt x="46260" y="38504"/>
                      <a:pt x="46260" y="38504"/>
                      <a:pt x="46260" y="38504"/>
                    </a:cubicBezTo>
                    <a:cubicBezTo>
                      <a:pt x="46260" y="38314"/>
                      <a:pt x="46260" y="38314"/>
                      <a:pt x="46260" y="38504"/>
                    </a:cubicBezTo>
                    <a:close/>
                    <a:moveTo>
                      <a:pt x="46070" y="38409"/>
                    </a:moveTo>
                    <a:cubicBezTo>
                      <a:pt x="46070" y="38409"/>
                      <a:pt x="46070" y="38409"/>
                      <a:pt x="46070" y="38409"/>
                    </a:cubicBezTo>
                    <a:cubicBezTo>
                      <a:pt x="46070" y="38409"/>
                      <a:pt x="46070" y="38409"/>
                      <a:pt x="46070" y="38409"/>
                    </a:cubicBezTo>
                    <a:cubicBezTo>
                      <a:pt x="46070" y="38409"/>
                      <a:pt x="46070" y="38409"/>
                      <a:pt x="46070" y="384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4" name="Google Shape;2394;p32"/>
              <p:cNvSpPr/>
              <p:nvPr/>
            </p:nvSpPr>
            <p:spPr>
              <a:xfrm>
                <a:off x="3925572" y="-1753596"/>
                <a:ext cx="57150" cy="66675"/>
              </a:xfrm>
              <a:custGeom>
                <a:avLst/>
                <a:gdLst/>
                <a:ahLst/>
                <a:cxnLst/>
                <a:rect l="l" t="t" r="r" b="b"/>
                <a:pathLst>
                  <a:path w="57150" h="66675" extrusionOk="0">
                    <a:moveTo>
                      <a:pt x="55340" y="26666"/>
                    </a:moveTo>
                    <a:cubicBezTo>
                      <a:pt x="46672" y="27618"/>
                      <a:pt x="38100" y="28666"/>
                      <a:pt x="29432" y="29618"/>
                    </a:cubicBezTo>
                    <a:cubicBezTo>
                      <a:pt x="27527" y="21332"/>
                      <a:pt x="25241" y="13235"/>
                      <a:pt x="22193" y="5234"/>
                    </a:cubicBezTo>
                    <a:cubicBezTo>
                      <a:pt x="20860" y="1615"/>
                      <a:pt x="17336" y="-862"/>
                      <a:pt x="13430" y="281"/>
                    </a:cubicBezTo>
                    <a:cubicBezTo>
                      <a:pt x="10001" y="1234"/>
                      <a:pt x="7048" y="5425"/>
                      <a:pt x="8477" y="9044"/>
                    </a:cubicBezTo>
                    <a:cubicBezTo>
                      <a:pt x="11239" y="16283"/>
                      <a:pt x="13335" y="23713"/>
                      <a:pt x="15145" y="31238"/>
                    </a:cubicBezTo>
                    <a:cubicBezTo>
                      <a:pt x="12478" y="31523"/>
                      <a:pt x="9811" y="31809"/>
                      <a:pt x="7144" y="32190"/>
                    </a:cubicBezTo>
                    <a:cubicBezTo>
                      <a:pt x="3334" y="32666"/>
                      <a:pt x="0" y="35143"/>
                      <a:pt x="0" y="39334"/>
                    </a:cubicBezTo>
                    <a:cubicBezTo>
                      <a:pt x="0" y="42858"/>
                      <a:pt x="3238" y="46954"/>
                      <a:pt x="7144" y="46478"/>
                    </a:cubicBezTo>
                    <a:cubicBezTo>
                      <a:pt x="10763" y="46097"/>
                      <a:pt x="14383" y="45620"/>
                      <a:pt x="17907" y="45239"/>
                    </a:cubicBezTo>
                    <a:cubicBezTo>
                      <a:pt x="18859" y="51431"/>
                      <a:pt x="19717" y="57622"/>
                      <a:pt x="20003" y="63813"/>
                    </a:cubicBezTo>
                    <a:cubicBezTo>
                      <a:pt x="20193" y="67623"/>
                      <a:pt x="23146" y="70957"/>
                      <a:pt x="27146" y="70957"/>
                    </a:cubicBezTo>
                    <a:cubicBezTo>
                      <a:pt x="30861" y="70957"/>
                      <a:pt x="34480" y="67718"/>
                      <a:pt x="34290" y="63813"/>
                    </a:cubicBezTo>
                    <a:cubicBezTo>
                      <a:pt x="33909" y="57050"/>
                      <a:pt x="33052" y="50288"/>
                      <a:pt x="32004" y="43620"/>
                    </a:cubicBezTo>
                    <a:cubicBezTo>
                      <a:pt x="39719" y="42763"/>
                      <a:pt x="47530" y="41810"/>
                      <a:pt x="55245" y="40953"/>
                    </a:cubicBezTo>
                    <a:cubicBezTo>
                      <a:pt x="59055" y="40477"/>
                      <a:pt x="62389" y="38000"/>
                      <a:pt x="62389" y="33809"/>
                    </a:cubicBezTo>
                    <a:cubicBezTo>
                      <a:pt x="62389" y="30285"/>
                      <a:pt x="59150" y="26189"/>
                      <a:pt x="55245" y="266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5" name="Google Shape;2395;p32"/>
              <p:cNvSpPr/>
              <p:nvPr/>
            </p:nvSpPr>
            <p:spPr>
              <a:xfrm>
                <a:off x="3997123" y="-1752211"/>
                <a:ext cx="76200" cy="76200"/>
              </a:xfrm>
              <a:custGeom>
                <a:avLst/>
                <a:gdLst/>
                <a:ahLst/>
                <a:cxnLst/>
                <a:rect l="l" t="t" r="r" b="b"/>
                <a:pathLst>
                  <a:path w="76200" h="76200" extrusionOk="0">
                    <a:moveTo>
                      <a:pt x="46464" y="29948"/>
                    </a:moveTo>
                    <a:lnTo>
                      <a:pt x="50464" y="21947"/>
                    </a:lnTo>
                    <a:cubicBezTo>
                      <a:pt x="52179" y="18518"/>
                      <a:pt x="51417" y="14232"/>
                      <a:pt x="47893" y="12136"/>
                    </a:cubicBezTo>
                    <a:cubicBezTo>
                      <a:pt x="44749" y="10327"/>
                      <a:pt x="39891" y="11279"/>
                      <a:pt x="38082" y="14708"/>
                    </a:cubicBezTo>
                    <a:cubicBezTo>
                      <a:pt x="37129" y="16708"/>
                      <a:pt x="36081" y="18709"/>
                      <a:pt x="35129" y="20709"/>
                    </a:cubicBezTo>
                    <a:cubicBezTo>
                      <a:pt x="27509" y="14518"/>
                      <a:pt x="19794" y="8231"/>
                      <a:pt x="12174" y="2040"/>
                    </a:cubicBezTo>
                    <a:cubicBezTo>
                      <a:pt x="9221" y="-437"/>
                      <a:pt x="5030" y="-913"/>
                      <a:pt x="2077" y="2040"/>
                    </a:cubicBezTo>
                    <a:cubicBezTo>
                      <a:pt x="-399" y="4516"/>
                      <a:pt x="-971" y="9660"/>
                      <a:pt x="2077" y="12136"/>
                    </a:cubicBezTo>
                    <a:cubicBezTo>
                      <a:pt x="10936" y="19375"/>
                      <a:pt x="19794" y="26519"/>
                      <a:pt x="28557" y="33758"/>
                    </a:cubicBezTo>
                    <a:cubicBezTo>
                      <a:pt x="22270" y="46236"/>
                      <a:pt x="16079" y="58809"/>
                      <a:pt x="9793" y="71287"/>
                    </a:cubicBezTo>
                    <a:cubicBezTo>
                      <a:pt x="8078" y="74716"/>
                      <a:pt x="8840" y="79002"/>
                      <a:pt x="12364" y="81097"/>
                    </a:cubicBezTo>
                    <a:cubicBezTo>
                      <a:pt x="15507" y="82907"/>
                      <a:pt x="20365" y="81955"/>
                      <a:pt x="22175" y="78526"/>
                    </a:cubicBezTo>
                    <a:cubicBezTo>
                      <a:pt x="28080" y="66715"/>
                      <a:pt x="33986" y="54808"/>
                      <a:pt x="39891" y="42997"/>
                    </a:cubicBezTo>
                    <a:cubicBezTo>
                      <a:pt x="50940" y="52046"/>
                      <a:pt x="61989" y="61000"/>
                      <a:pt x="73038" y="70048"/>
                    </a:cubicBezTo>
                    <a:cubicBezTo>
                      <a:pt x="75991" y="72525"/>
                      <a:pt x="80182" y="73001"/>
                      <a:pt x="83135" y="70048"/>
                    </a:cubicBezTo>
                    <a:cubicBezTo>
                      <a:pt x="85611" y="67572"/>
                      <a:pt x="86183" y="62428"/>
                      <a:pt x="83135" y="59952"/>
                    </a:cubicBezTo>
                    <a:cubicBezTo>
                      <a:pt x="70848" y="49951"/>
                      <a:pt x="58656" y="39949"/>
                      <a:pt x="46369" y="30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6" name="Google Shape;2396;p32"/>
              <p:cNvSpPr/>
              <p:nvPr/>
            </p:nvSpPr>
            <p:spPr>
              <a:xfrm>
                <a:off x="4064661" y="-1786416"/>
                <a:ext cx="57150" cy="57150"/>
              </a:xfrm>
              <a:custGeom>
                <a:avLst/>
                <a:gdLst/>
                <a:ahLst/>
                <a:cxnLst/>
                <a:rect l="l" t="t" r="r" b="b"/>
                <a:pathLst>
                  <a:path w="57150" h="57150" extrusionOk="0">
                    <a:moveTo>
                      <a:pt x="46268" y="28720"/>
                    </a:moveTo>
                    <a:cubicBezTo>
                      <a:pt x="43886" y="28149"/>
                      <a:pt x="41505" y="28149"/>
                      <a:pt x="39029" y="28053"/>
                    </a:cubicBezTo>
                    <a:cubicBezTo>
                      <a:pt x="39886" y="26815"/>
                      <a:pt x="40457" y="25482"/>
                      <a:pt x="40934" y="23958"/>
                    </a:cubicBezTo>
                    <a:cubicBezTo>
                      <a:pt x="42553" y="18814"/>
                      <a:pt x="41791" y="12813"/>
                      <a:pt x="38933" y="8241"/>
                    </a:cubicBezTo>
                    <a:cubicBezTo>
                      <a:pt x="35314" y="2526"/>
                      <a:pt x="28361" y="-426"/>
                      <a:pt x="21693" y="50"/>
                    </a:cubicBezTo>
                    <a:cubicBezTo>
                      <a:pt x="14168" y="621"/>
                      <a:pt x="7596" y="4050"/>
                      <a:pt x="2072" y="9003"/>
                    </a:cubicBezTo>
                    <a:cubicBezTo>
                      <a:pt x="-691" y="11480"/>
                      <a:pt x="-691" y="16623"/>
                      <a:pt x="2072" y="19100"/>
                    </a:cubicBezTo>
                    <a:cubicBezTo>
                      <a:pt x="5024" y="21862"/>
                      <a:pt x="9215" y="21767"/>
                      <a:pt x="12168" y="19100"/>
                    </a:cubicBezTo>
                    <a:cubicBezTo>
                      <a:pt x="12168" y="19100"/>
                      <a:pt x="12740" y="18624"/>
                      <a:pt x="13025" y="18338"/>
                    </a:cubicBezTo>
                    <a:cubicBezTo>
                      <a:pt x="13216" y="18147"/>
                      <a:pt x="14073" y="17576"/>
                      <a:pt x="14073" y="17576"/>
                    </a:cubicBezTo>
                    <a:cubicBezTo>
                      <a:pt x="14930" y="17004"/>
                      <a:pt x="15883" y="16433"/>
                      <a:pt x="16835" y="15957"/>
                    </a:cubicBezTo>
                    <a:cubicBezTo>
                      <a:pt x="17312" y="15766"/>
                      <a:pt x="17693" y="15480"/>
                      <a:pt x="18169" y="15290"/>
                    </a:cubicBezTo>
                    <a:cubicBezTo>
                      <a:pt x="18264" y="15290"/>
                      <a:pt x="18455" y="15195"/>
                      <a:pt x="18645" y="15099"/>
                    </a:cubicBezTo>
                    <a:cubicBezTo>
                      <a:pt x="19598" y="14814"/>
                      <a:pt x="20645" y="14528"/>
                      <a:pt x="21598" y="14337"/>
                    </a:cubicBezTo>
                    <a:cubicBezTo>
                      <a:pt x="21693" y="14337"/>
                      <a:pt x="21693" y="14337"/>
                      <a:pt x="21693" y="14337"/>
                    </a:cubicBezTo>
                    <a:cubicBezTo>
                      <a:pt x="21693" y="14337"/>
                      <a:pt x="21788" y="14337"/>
                      <a:pt x="21979" y="14337"/>
                    </a:cubicBezTo>
                    <a:cubicBezTo>
                      <a:pt x="22550" y="14337"/>
                      <a:pt x="23122" y="14337"/>
                      <a:pt x="23598" y="14337"/>
                    </a:cubicBezTo>
                    <a:cubicBezTo>
                      <a:pt x="23598" y="14337"/>
                      <a:pt x="23598" y="14337"/>
                      <a:pt x="23598" y="14337"/>
                    </a:cubicBezTo>
                    <a:lnTo>
                      <a:pt x="23598" y="14337"/>
                    </a:lnTo>
                    <a:cubicBezTo>
                      <a:pt x="24170" y="14433"/>
                      <a:pt x="24646" y="14623"/>
                      <a:pt x="25217" y="14718"/>
                    </a:cubicBezTo>
                    <a:cubicBezTo>
                      <a:pt x="25408" y="14718"/>
                      <a:pt x="25408" y="14718"/>
                      <a:pt x="25503" y="14718"/>
                    </a:cubicBezTo>
                    <a:cubicBezTo>
                      <a:pt x="25503" y="14718"/>
                      <a:pt x="25503" y="14718"/>
                      <a:pt x="25694" y="14814"/>
                    </a:cubicBezTo>
                    <a:cubicBezTo>
                      <a:pt x="25884" y="14909"/>
                      <a:pt x="26075" y="15004"/>
                      <a:pt x="26265" y="15195"/>
                    </a:cubicBezTo>
                    <a:lnTo>
                      <a:pt x="26265" y="15195"/>
                    </a:lnTo>
                    <a:cubicBezTo>
                      <a:pt x="26265" y="15195"/>
                      <a:pt x="26456" y="15480"/>
                      <a:pt x="26551" y="15480"/>
                    </a:cubicBezTo>
                    <a:cubicBezTo>
                      <a:pt x="26265" y="15385"/>
                      <a:pt x="26360" y="15099"/>
                      <a:pt x="26646" y="15766"/>
                    </a:cubicBezTo>
                    <a:cubicBezTo>
                      <a:pt x="26646" y="15861"/>
                      <a:pt x="26837" y="16052"/>
                      <a:pt x="26932" y="16147"/>
                    </a:cubicBezTo>
                    <a:cubicBezTo>
                      <a:pt x="26932" y="16147"/>
                      <a:pt x="26932" y="16147"/>
                      <a:pt x="26932" y="16338"/>
                    </a:cubicBezTo>
                    <a:cubicBezTo>
                      <a:pt x="26932" y="16623"/>
                      <a:pt x="27122" y="17004"/>
                      <a:pt x="27218" y="17290"/>
                    </a:cubicBezTo>
                    <a:cubicBezTo>
                      <a:pt x="27218" y="17290"/>
                      <a:pt x="27218" y="17100"/>
                      <a:pt x="27218" y="17100"/>
                    </a:cubicBezTo>
                    <a:cubicBezTo>
                      <a:pt x="27218" y="17100"/>
                      <a:pt x="27218" y="17290"/>
                      <a:pt x="27218" y="17385"/>
                    </a:cubicBezTo>
                    <a:cubicBezTo>
                      <a:pt x="27218" y="17385"/>
                      <a:pt x="27218" y="17385"/>
                      <a:pt x="27218" y="17385"/>
                    </a:cubicBezTo>
                    <a:cubicBezTo>
                      <a:pt x="27503" y="18338"/>
                      <a:pt x="27218" y="17957"/>
                      <a:pt x="27218" y="17576"/>
                    </a:cubicBezTo>
                    <a:cubicBezTo>
                      <a:pt x="27218" y="17766"/>
                      <a:pt x="27218" y="17957"/>
                      <a:pt x="27218" y="17957"/>
                    </a:cubicBezTo>
                    <a:cubicBezTo>
                      <a:pt x="27218" y="18243"/>
                      <a:pt x="27218" y="18624"/>
                      <a:pt x="27218" y="18909"/>
                    </a:cubicBezTo>
                    <a:cubicBezTo>
                      <a:pt x="27218" y="19195"/>
                      <a:pt x="27027" y="19576"/>
                      <a:pt x="26932" y="19957"/>
                    </a:cubicBezTo>
                    <a:cubicBezTo>
                      <a:pt x="26932" y="20052"/>
                      <a:pt x="26932" y="20148"/>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6837" y="20243"/>
                      <a:pt x="26837" y="20243"/>
                      <a:pt x="26837" y="20243"/>
                    </a:cubicBezTo>
                    <a:cubicBezTo>
                      <a:pt x="24074" y="20719"/>
                      <a:pt x="21312" y="22338"/>
                      <a:pt x="20741" y="25291"/>
                    </a:cubicBezTo>
                    <a:cubicBezTo>
                      <a:pt x="19312" y="33102"/>
                      <a:pt x="24551" y="39388"/>
                      <a:pt x="31885" y="41388"/>
                    </a:cubicBezTo>
                    <a:cubicBezTo>
                      <a:pt x="34933" y="42246"/>
                      <a:pt x="38171" y="42150"/>
                      <a:pt x="41315" y="42246"/>
                    </a:cubicBezTo>
                    <a:cubicBezTo>
                      <a:pt x="41695" y="42246"/>
                      <a:pt x="41695" y="42246"/>
                      <a:pt x="41791" y="42246"/>
                    </a:cubicBezTo>
                    <a:cubicBezTo>
                      <a:pt x="41886" y="42246"/>
                      <a:pt x="41886" y="42246"/>
                      <a:pt x="42172" y="42341"/>
                    </a:cubicBezTo>
                    <a:cubicBezTo>
                      <a:pt x="42172" y="42341"/>
                      <a:pt x="42743" y="42531"/>
                      <a:pt x="43124" y="42627"/>
                    </a:cubicBezTo>
                    <a:cubicBezTo>
                      <a:pt x="43124" y="42627"/>
                      <a:pt x="43220" y="42627"/>
                      <a:pt x="43315" y="42722"/>
                    </a:cubicBezTo>
                    <a:cubicBezTo>
                      <a:pt x="43315" y="42722"/>
                      <a:pt x="43315" y="42722"/>
                      <a:pt x="43315" y="42817"/>
                    </a:cubicBezTo>
                    <a:cubicBezTo>
                      <a:pt x="43315" y="42912"/>
                      <a:pt x="43315" y="43008"/>
                      <a:pt x="43315" y="43389"/>
                    </a:cubicBezTo>
                    <a:cubicBezTo>
                      <a:pt x="43315" y="43484"/>
                      <a:pt x="43315" y="43389"/>
                      <a:pt x="43315" y="43484"/>
                    </a:cubicBezTo>
                    <a:cubicBezTo>
                      <a:pt x="43315" y="43484"/>
                      <a:pt x="43315" y="43484"/>
                      <a:pt x="43315" y="43484"/>
                    </a:cubicBezTo>
                    <a:cubicBezTo>
                      <a:pt x="43220" y="43865"/>
                      <a:pt x="43124" y="44246"/>
                      <a:pt x="42934" y="44627"/>
                    </a:cubicBezTo>
                    <a:cubicBezTo>
                      <a:pt x="42934" y="44817"/>
                      <a:pt x="42743" y="45103"/>
                      <a:pt x="42553" y="45389"/>
                    </a:cubicBezTo>
                    <a:cubicBezTo>
                      <a:pt x="42458" y="45579"/>
                      <a:pt x="42077" y="46056"/>
                      <a:pt x="41981" y="46246"/>
                    </a:cubicBezTo>
                    <a:cubicBezTo>
                      <a:pt x="41791" y="46437"/>
                      <a:pt x="41695" y="46532"/>
                      <a:pt x="41505" y="46722"/>
                    </a:cubicBezTo>
                    <a:cubicBezTo>
                      <a:pt x="41410" y="46818"/>
                      <a:pt x="41219" y="47008"/>
                      <a:pt x="40934" y="47199"/>
                    </a:cubicBezTo>
                    <a:cubicBezTo>
                      <a:pt x="39314" y="48151"/>
                      <a:pt x="37124" y="48342"/>
                      <a:pt x="34742" y="48342"/>
                    </a:cubicBezTo>
                    <a:cubicBezTo>
                      <a:pt x="31504" y="48342"/>
                      <a:pt x="29694" y="47865"/>
                      <a:pt x="26170" y="47103"/>
                    </a:cubicBezTo>
                    <a:cubicBezTo>
                      <a:pt x="22550" y="46341"/>
                      <a:pt x="18264" y="48151"/>
                      <a:pt x="17407" y="52056"/>
                    </a:cubicBezTo>
                    <a:cubicBezTo>
                      <a:pt x="16550" y="55581"/>
                      <a:pt x="18455" y="60057"/>
                      <a:pt x="22360" y="60819"/>
                    </a:cubicBezTo>
                    <a:cubicBezTo>
                      <a:pt x="29885" y="62343"/>
                      <a:pt x="37886" y="63772"/>
                      <a:pt x="45220" y="60819"/>
                    </a:cubicBezTo>
                    <a:cubicBezTo>
                      <a:pt x="52173" y="58057"/>
                      <a:pt x="56745" y="51866"/>
                      <a:pt x="57412" y="44436"/>
                    </a:cubicBezTo>
                    <a:cubicBezTo>
                      <a:pt x="58174" y="36912"/>
                      <a:pt x="53030" y="30244"/>
                      <a:pt x="45696" y="28530"/>
                    </a:cubicBezTo>
                    <a:close/>
                    <a:moveTo>
                      <a:pt x="27503" y="20148"/>
                    </a:moveTo>
                    <a:cubicBezTo>
                      <a:pt x="27503" y="20148"/>
                      <a:pt x="27694" y="20148"/>
                      <a:pt x="27884" y="20148"/>
                    </a:cubicBezTo>
                    <a:cubicBezTo>
                      <a:pt x="27694" y="20148"/>
                      <a:pt x="27503" y="20148"/>
                      <a:pt x="27408" y="20243"/>
                    </a:cubicBezTo>
                    <a:cubicBezTo>
                      <a:pt x="27408" y="20243"/>
                      <a:pt x="27408" y="20243"/>
                      <a:pt x="27503" y="20243"/>
                    </a:cubicBezTo>
                    <a:close/>
                    <a:moveTo>
                      <a:pt x="27218" y="20148"/>
                    </a:moveTo>
                    <a:cubicBezTo>
                      <a:pt x="27218" y="20148"/>
                      <a:pt x="27218" y="20148"/>
                      <a:pt x="27218" y="20052"/>
                    </a:cubicBezTo>
                    <a:cubicBezTo>
                      <a:pt x="27218" y="20052"/>
                      <a:pt x="27218" y="20052"/>
                      <a:pt x="27218" y="20052"/>
                    </a:cubicBezTo>
                    <a:cubicBezTo>
                      <a:pt x="27218" y="20052"/>
                      <a:pt x="27313" y="19862"/>
                      <a:pt x="27408" y="19957"/>
                    </a:cubicBezTo>
                    <a:cubicBezTo>
                      <a:pt x="27408" y="19957"/>
                      <a:pt x="27313" y="20148"/>
                      <a:pt x="27122" y="202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7" name="Google Shape;2397;p32"/>
              <p:cNvSpPr/>
              <p:nvPr/>
            </p:nvSpPr>
            <p:spPr>
              <a:xfrm>
                <a:off x="4091656" y="-1766268"/>
                <a:ext cx="9600" cy="9600"/>
              </a:xfrm>
              <a:custGeom>
                <a:avLst/>
                <a:gdLst/>
                <a:ahLst/>
                <a:cxnLst/>
                <a:rect l="l" t="t" r="r" b="b"/>
                <a:pathLst>
                  <a:path w="120000" h="120000" extrusionOk="0">
                    <a:moveTo>
                      <a:pt x="1600" y="0"/>
                    </a:moveTo>
                    <a:lnTo>
                      <a:pt x="1600" y="0"/>
                    </a:lnTo>
                    <a:cubicBezTo>
                      <a:pt x="1600" y="0"/>
                      <a:pt x="-2003" y="0"/>
                      <a:pt x="16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8" name="Google Shape;2398;p32"/>
              <p:cNvSpPr/>
              <p:nvPr/>
            </p:nvSpPr>
            <p:spPr>
              <a:xfrm>
                <a:off x="4092164" y="-1769126"/>
                <a:ext cx="9600" cy="9600"/>
              </a:xfrm>
              <a:custGeom>
                <a:avLst/>
                <a:gdLst/>
                <a:ahLst/>
                <a:cxnLst/>
                <a:rect l="l" t="t" r="r" b="b"/>
                <a:pathLst>
                  <a:path w="120000" h="120000" extrusionOk="0">
                    <a:moveTo>
                      <a:pt x="0" y="0"/>
                    </a:moveTo>
                    <a:cubicBezTo>
                      <a:pt x="0" y="0"/>
                      <a:pt x="0" y="2394"/>
                      <a:pt x="0" y="3603"/>
                    </a:cubicBezTo>
                    <a:cubicBezTo>
                      <a:pt x="0" y="2394"/>
                      <a:pt x="0" y="2394"/>
                      <a:pt x="0" y="1197"/>
                    </a:cubicBezTo>
                    <a:lnTo>
                      <a:pt x="0" y="119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9" name="Google Shape;2399;p32"/>
              <p:cNvSpPr/>
              <p:nvPr/>
            </p:nvSpPr>
            <p:spPr>
              <a:xfrm>
                <a:off x="4147149" y="-1783490"/>
                <a:ext cx="47625" cy="104775"/>
              </a:xfrm>
              <a:custGeom>
                <a:avLst/>
                <a:gdLst/>
                <a:ahLst/>
                <a:cxnLst/>
                <a:rect l="l" t="t" r="r" b="b"/>
                <a:pathLst>
                  <a:path w="47625" h="104775" extrusionOk="0">
                    <a:moveTo>
                      <a:pt x="44266" y="96279"/>
                    </a:moveTo>
                    <a:cubicBezTo>
                      <a:pt x="28835" y="88088"/>
                      <a:pt x="18358" y="73229"/>
                      <a:pt x="15024" y="56179"/>
                    </a:cubicBezTo>
                    <a:cubicBezTo>
                      <a:pt x="11976" y="40177"/>
                      <a:pt x="16643" y="20175"/>
                      <a:pt x="32836" y="13221"/>
                    </a:cubicBezTo>
                    <a:cubicBezTo>
                      <a:pt x="36455" y="11697"/>
                      <a:pt x="37122" y="6459"/>
                      <a:pt x="35407" y="3411"/>
                    </a:cubicBezTo>
                    <a:cubicBezTo>
                      <a:pt x="33312" y="-304"/>
                      <a:pt x="29121" y="-685"/>
                      <a:pt x="25597" y="839"/>
                    </a:cubicBezTo>
                    <a:cubicBezTo>
                      <a:pt x="4261" y="9983"/>
                      <a:pt x="-2407" y="36177"/>
                      <a:pt x="736" y="57227"/>
                    </a:cubicBezTo>
                    <a:cubicBezTo>
                      <a:pt x="3975" y="78753"/>
                      <a:pt x="17786" y="98375"/>
                      <a:pt x="37027" y="108567"/>
                    </a:cubicBezTo>
                    <a:cubicBezTo>
                      <a:pt x="45123" y="112853"/>
                      <a:pt x="52362" y="100566"/>
                      <a:pt x="44266" y="961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0" name="Google Shape;2400;p32"/>
              <p:cNvSpPr/>
              <p:nvPr/>
            </p:nvSpPr>
            <p:spPr>
              <a:xfrm>
                <a:off x="4204600" y="-1761797"/>
                <a:ext cx="76200" cy="66675"/>
              </a:xfrm>
              <a:custGeom>
                <a:avLst/>
                <a:gdLst/>
                <a:ahLst/>
                <a:cxnLst/>
                <a:rect l="l" t="t" r="r" b="b"/>
                <a:pathLst>
                  <a:path w="76200" h="66675" extrusionOk="0">
                    <a:moveTo>
                      <a:pt x="61681" y="6483"/>
                    </a:moveTo>
                    <a:cubicBezTo>
                      <a:pt x="60252" y="1149"/>
                      <a:pt x="54537" y="291"/>
                      <a:pt x="50822" y="2768"/>
                    </a:cubicBezTo>
                    <a:cubicBezTo>
                      <a:pt x="39107" y="-90"/>
                      <a:pt x="27105" y="-1899"/>
                      <a:pt x="15770" y="3339"/>
                    </a:cubicBezTo>
                    <a:cubicBezTo>
                      <a:pt x="4435" y="8578"/>
                      <a:pt x="-1946" y="20294"/>
                      <a:pt x="531" y="32581"/>
                    </a:cubicBezTo>
                    <a:cubicBezTo>
                      <a:pt x="2912" y="44106"/>
                      <a:pt x="12246" y="54393"/>
                      <a:pt x="21104" y="61728"/>
                    </a:cubicBezTo>
                    <a:cubicBezTo>
                      <a:pt x="26724" y="66300"/>
                      <a:pt x="33868" y="69729"/>
                      <a:pt x="41012" y="66204"/>
                    </a:cubicBezTo>
                    <a:cubicBezTo>
                      <a:pt x="46631" y="63442"/>
                      <a:pt x="49489" y="57537"/>
                      <a:pt x="51870" y="52107"/>
                    </a:cubicBezTo>
                    <a:cubicBezTo>
                      <a:pt x="53489" y="48583"/>
                      <a:pt x="54823" y="45059"/>
                      <a:pt x="56061" y="41439"/>
                    </a:cubicBezTo>
                    <a:cubicBezTo>
                      <a:pt x="58157" y="49440"/>
                      <a:pt x="60252" y="57441"/>
                      <a:pt x="62443" y="65442"/>
                    </a:cubicBezTo>
                    <a:cubicBezTo>
                      <a:pt x="64824" y="74301"/>
                      <a:pt x="78540" y="70586"/>
                      <a:pt x="76254" y="61632"/>
                    </a:cubicBezTo>
                    <a:cubicBezTo>
                      <a:pt x="71397" y="43249"/>
                      <a:pt x="66539" y="24866"/>
                      <a:pt x="61681" y="6483"/>
                    </a:cubicBezTo>
                    <a:close/>
                    <a:moveTo>
                      <a:pt x="42631" y="36963"/>
                    </a:moveTo>
                    <a:cubicBezTo>
                      <a:pt x="41107" y="41535"/>
                      <a:pt x="39202" y="45916"/>
                      <a:pt x="36916" y="50202"/>
                    </a:cubicBezTo>
                    <a:cubicBezTo>
                      <a:pt x="36440" y="51155"/>
                      <a:pt x="35582" y="53060"/>
                      <a:pt x="34725" y="53346"/>
                    </a:cubicBezTo>
                    <a:cubicBezTo>
                      <a:pt x="34725" y="53346"/>
                      <a:pt x="34630" y="53346"/>
                      <a:pt x="34344" y="53346"/>
                    </a:cubicBezTo>
                    <a:cubicBezTo>
                      <a:pt x="33392" y="53155"/>
                      <a:pt x="32534" y="52488"/>
                      <a:pt x="31772" y="52012"/>
                    </a:cubicBezTo>
                    <a:cubicBezTo>
                      <a:pt x="28343" y="49631"/>
                      <a:pt x="25391" y="46297"/>
                      <a:pt x="22628" y="43249"/>
                    </a:cubicBezTo>
                    <a:cubicBezTo>
                      <a:pt x="19771" y="40106"/>
                      <a:pt x="16914" y="36391"/>
                      <a:pt x="15389" y="32391"/>
                    </a:cubicBezTo>
                    <a:cubicBezTo>
                      <a:pt x="12818" y="25723"/>
                      <a:pt x="15104" y="20008"/>
                      <a:pt x="21104" y="16674"/>
                    </a:cubicBezTo>
                    <a:cubicBezTo>
                      <a:pt x="28820" y="12388"/>
                      <a:pt x="38345" y="14293"/>
                      <a:pt x="47203" y="16674"/>
                    </a:cubicBezTo>
                    <a:cubicBezTo>
                      <a:pt x="46441" y="23628"/>
                      <a:pt x="45012" y="30486"/>
                      <a:pt x="42726" y="371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1" name="Google Shape;2401;p32"/>
              <p:cNvSpPr/>
              <p:nvPr/>
            </p:nvSpPr>
            <p:spPr>
              <a:xfrm>
                <a:off x="4284210" y="-1761336"/>
                <a:ext cx="57150" cy="47625"/>
              </a:xfrm>
              <a:custGeom>
                <a:avLst/>
                <a:gdLst/>
                <a:ahLst/>
                <a:cxnLst/>
                <a:rect l="l" t="t" r="r" b="b"/>
                <a:pathLst>
                  <a:path w="57150" h="47625" extrusionOk="0">
                    <a:moveTo>
                      <a:pt x="56271" y="29834"/>
                    </a:moveTo>
                    <a:cubicBezTo>
                      <a:pt x="52841" y="28024"/>
                      <a:pt x="48460" y="28977"/>
                      <a:pt x="46460" y="32406"/>
                    </a:cubicBezTo>
                    <a:cubicBezTo>
                      <a:pt x="46079" y="33073"/>
                      <a:pt x="45603" y="33739"/>
                      <a:pt x="45222" y="34406"/>
                    </a:cubicBezTo>
                    <a:cubicBezTo>
                      <a:pt x="45222" y="34406"/>
                      <a:pt x="45222" y="34406"/>
                      <a:pt x="45222" y="34501"/>
                    </a:cubicBezTo>
                    <a:cubicBezTo>
                      <a:pt x="44936" y="34882"/>
                      <a:pt x="44650" y="35168"/>
                      <a:pt x="44364" y="35549"/>
                    </a:cubicBezTo>
                    <a:cubicBezTo>
                      <a:pt x="43793" y="36121"/>
                      <a:pt x="43221" y="36692"/>
                      <a:pt x="42650" y="37264"/>
                    </a:cubicBezTo>
                    <a:cubicBezTo>
                      <a:pt x="42364" y="37549"/>
                      <a:pt x="42078" y="37740"/>
                      <a:pt x="41697" y="38026"/>
                    </a:cubicBezTo>
                    <a:cubicBezTo>
                      <a:pt x="41697" y="38026"/>
                      <a:pt x="41697" y="38026"/>
                      <a:pt x="41697" y="38026"/>
                    </a:cubicBezTo>
                    <a:cubicBezTo>
                      <a:pt x="41697" y="38026"/>
                      <a:pt x="41697" y="38026"/>
                      <a:pt x="41507" y="38121"/>
                    </a:cubicBezTo>
                    <a:cubicBezTo>
                      <a:pt x="40078" y="39073"/>
                      <a:pt x="38554" y="39835"/>
                      <a:pt x="37125" y="40693"/>
                    </a:cubicBezTo>
                    <a:cubicBezTo>
                      <a:pt x="37125" y="40693"/>
                      <a:pt x="37125" y="40693"/>
                      <a:pt x="37125" y="40693"/>
                    </a:cubicBezTo>
                    <a:cubicBezTo>
                      <a:pt x="36744" y="40788"/>
                      <a:pt x="36458" y="40978"/>
                      <a:pt x="36078" y="41074"/>
                    </a:cubicBezTo>
                    <a:cubicBezTo>
                      <a:pt x="35220" y="41359"/>
                      <a:pt x="34363" y="41645"/>
                      <a:pt x="33506" y="41836"/>
                    </a:cubicBezTo>
                    <a:cubicBezTo>
                      <a:pt x="33220" y="41836"/>
                      <a:pt x="32077" y="42121"/>
                      <a:pt x="31982" y="42121"/>
                    </a:cubicBezTo>
                    <a:cubicBezTo>
                      <a:pt x="31220" y="42121"/>
                      <a:pt x="30553" y="42217"/>
                      <a:pt x="29791" y="42217"/>
                    </a:cubicBezTo>
                    <a:cubicBezTo>
                      <a:pt x="29029" y="42217"/>
                      <a:pt x="28267" y="42217"/>
                      <a:pt x="27410" y="42121"/>
                    </a:cubicBezTo>
                    <a:cubicBezTo>
                      <a:pt x="26933" y="42121"/>
                      <a:pt x="26553" y="41931"/>
                      <a:pt x="26076" y="41836"/>
                    </a:cubicBezTo>
                    <a:cubicBezTo>
                      <a:pt x="25314" y="41645"/>
                      <a:pt x="24552" y="41359"/>
                      <a:pt x="23790" y="41169"/>
                    </a:cubicBezTo>
                    <a:cubicBezTo>
                      <a:pt x="23695" y="41169"/>
                      <a:pt x="23790" y="41169"/>
                      <a:pt x="23600" y="41169"/>
                    </a:cubicBezTo>
                    <a:cubicBezTo>
                      <a:pt x="23600" y="41169"/>
                      <a:pt x="23600" y="41169"/>
                      <a:pt x="23600" y="41169"/>
                    </a:cubicBezTo>
                    <a:cubicBezTo>
                      <a:pt x="23314" y="40978"/>
                      <a:pt x="22933" y="40788"/>
                      <a:pt x="22552" y="40693"/>
                    </a:cubicBezTo>
                    <a:cubicBezTo>
                      <a:pt x="21885" y="40312"/>
                      <a:pt x="21314" y="39835"/>
                      <a:pt x="20647" y="39454"/>
                    </a:cubicBezTo>
                    <a:cubicBezTo>
                      <a:pt x="20647" y="39454"/>
                      <a:pt x="20647" y="39454"/>
                      <a:pt x="20647" y="39454"/>
                    </a:cubicBezTo>
                    <a:cubicBezTo>
                      <a:pt x="20361" y="39169"/>
                      <a:pt x="19980" y="38883"/>
                      <a:pt x="19695" y="38597"/>
                    </a:cubicBezTo>
                    <a:cubicBezTo>
                      <a:pt x="19028" y="38026"/>
                      <a:pt x="18456" y="37359"/>
                      <a:pt x="17885" y="36787"/>
                    </a:cubicBezTo>
                    <a:cubicBezTo>
                      <a:pt x="17885" y="36787"/>
                      <a:pt x="17599" y="36502"/>
                      <a:pt x="17504" y="36311"/>
                    </a:cubicBezTo>
                    <a:cubicBezTo>
                      <a:pt x="17408" y="36121"/>
                      <a:pt x="17313" y="36025"/>
                      <a:pt x="17313" y="35930"/>
                    </a:cubicBezTo>
                    <a:cubicBezTo>
                      <a:pt x="16932" y="35263"/>
                      <a:pt x="16456" y="34692"/>
                      <a:pt x="16170" y="33930"/>
                    </a:cubicBezTo>
                    <a:cubicBezTo>
                      <a:pt x="15980" y="33549"/>
                      <a:pt x="15789" y="33263"/>
                      <a:pt x="15694" y="32882"/>
                    </a:cubicBezTo>
                    <a:cubicBezTo>
                      <a:pt x="15694" y="32692"/>
                      <a:pt x="15694" y="32692"/>
                      <a:pt x="15599" y="32596"/>
                    </a:cubicBezTo>
                    <a:cubicBezTo>
                      <a:pt x="15123" y="31168"/>
                      <a:pt x="14741" y="29644"/>
                      <a:pt x="14361" y="28215"/>
                    </a:cubicBezTo>
                    <a:cubicBezTo>
                      <a:pt x="14361" y="27929"/>
                      <a:pt x="14361" y="27548"/>
                      <a:pt x="14361" y="27262"/>
                    </a:cubicBezTo>
                    <a:cubicBezTo>
                      <a:pt x="14361" y="26405"/>
                      <a:pt x="14361" y="25548"/>
                      <a:pt x="14361" y="24691"/>
                    </a:cubicBezTo>
                    <a:cubicBezTo>
                      <a:pt x="14361" y="24691"/>
                      <a:pt x="14361" y="24691"/>
                      <a:pt x="14361" y="24691"/>
                    </a:cubicBezTo>
                    <a:cubicBezTo>
                      <a:pt x="14456" y="24310"/>
                      <a:pt x="14456" y="23929"/>
                      <a:pt x="14551" y="23643"/>
                    </a:cubicBezTo>
                    <a:cubicBezTo>
                      <a:pt x="14741" y="22976"/>
                      <a:pt x="15027" y="22309"/>
                      <a:pt x="15218" y="21547"/>
                    </a:cubicBezTo>
                    <a:cubicBezTo>
                      <a:pt x="15408" y="21262"/>
                      <a:pt x="15504" y="20976"/>
                      <a:pt x="15694" y="20690"/>
                    </a:cubicBezTo>
                    <a:cubicBezTo>
                      <a:pt x="15885" y="20404"/>
                      <a:pt x="16075" y="20119"/>
                      <a:pt x="16265" y="19833"/>
                    </a:cubicBezTo>
                    <a:cubicBezTo>
                      <a:pt x="16265" y="19642"/>
                      <a:pt x="16265" y="19642"/>
                      <a:pt x="16361" y="19547"/>
                    </a:cubicBezTo>
                    <a:cubicBezTo>
                      <a:pt x="16837" y="19071"/>
                      <a:pt x="17313" y="18499"/>
                      <a:pt x="17790" y="18023"/>
                    </a:cubicBezTo>
                    <a:cubicBezTo>
                      <a:pt x="17980" y="17833"/>
                      <a:pt x="18266" y="17642"/>
                      <a:pt x="18552" y="17356"/>
                    </a:cubicBezTo>
                    <a:cubicBezTo>
                      <a:pt x="19123" y="16975"/>
                      <a:pt x="19599" y="16594"/>
                      <a:pt x="20171" y="16309"/>
                    </a:cubicBezTo>
                    <a:cubicBezTo>
                      <a:pt x="20457" y="16118"/>
                      <a:pt x="20838" y="16023"/>
                      <a:pt x="21123" y="15832"/>
                    </a:cubicBezTo>
                    <a:cubicBezTo>
                      <a:pt x="21314" y="15832"/>
                      <a:pt x="21314" y="15737"/>
                      <a:pt x="21409" y="15642"/>
                    </a:cubicBezTo>
                    <a:cubicBezTo>
                      <a:pt x="22838" y="15166"/>
                      <a:pt x="24266" y="14785"/>
                      <a:pt x="25790" y="14499"/>
                    </a:cubicBezTo>
                    <a:cubicBezTo>
                      <a:pt x="26172" y="14499"/>
                      <a:pt x="27124" y="14404"/>
                      <a:pt x="27505" y="14404"/>
                    </a:cubicBezTo>
                    <a:cubicBezTo>
                      <a:pt x="27886" y="14404"/>
                      <a:pt x="28172" y="14404"/>
                      <a:pt x="28553" y="14404"/>
                    </a:cubicBezTo>
                    <a:cubicBezTo>
                      <a:pt x="28553" y="14404"/>
                      <a:pt x="28743" y="14404"/>
                      <a:pt x="28839" y="14404"/>
                    </a:cubicBezTo>
                    <a:cubicBezTo>
                      <a:pt x="28457" y="14404"/>
                      <a:pt x="29220" y="14404"/>
                      <a:pt x="29410" y="14404"/>
                    </a:cubicBezTo>
                    <a:cubicBezTo>
                      <a:pt x="29791" y="14404"/>
                      <a:pt x="30267" y="14594"/>
                      <a:pt x="30648" y="14689"/>
                    </a:cubicBezTo>
                    <a:cubicBezTo>
                      <a:pt x="30934" y="14689"/>
                      <a:pt x="31315" y="14880"/>
                      <a:pt x="31601" y="14975"/>
                    </a:cubicBezTo>
                    <a:cubicBezTo>
                      <a:pt x="32077" y="15166"/>
                      <a:pt x="33220" y="15832"/>
                      <a:pt x="31791" y="14975"/>
                    </a:cubicBezTo>
                    <a:cubicBezTo>
                      <a:pt x="32553" y="15451"/>
                      <a:pt x="33315" y="15832"/>
                      <a:pt x="34077" y="16213"/>
                    </a:cubicBezTo>
                    <a:lnTo>
                      <a:pt x="34077" y="16213"/>
                    </a:lnTo>
                    <a:cubicBezTo>
                      <a:pt x="34077" y="16213"/>
                      <a:pt x="33982" y="16213"/>
                      <a:pt x="33887" y="16023"/>
                    </a:cubicBezTo>
                    <a:cubicBezTo>
                      <a:pt x="33887" y="16023"/>
                      <a:pt x="34077" y="16118"/>
                      <a:pt x="34077" y="16213"/>
                    </a:cubicBezTo>
                    <a:cubicBezTo>
                      <a:pt x="34363" y="16404"/>
                      <a:pt x="34649" y="16690"/>
                      <a:pt x="34363" y="16499"/>
                    </a:cubicBezTo>
                    <a:cubicBezTo>
                      <a:pt x="34554" y="16690"/>
                      <a:pt x="34744" y="16880"/>
                      <a:pt x="35030" y="17071"/>
                    </a:cubicBezTo>
                    <a:cubicBezTo>
                      <a:pt x="37697" y="19738"/>
                      <a:pt x="42459" y="19928"/>
                      <a:pt x="45126" y="17071"/>
                    </a:cubicBezTo>
                    <a:cubicBezTo>
                      <a:pt x="47698" y="14213"/>
                      <a:pt x="47984" y="9736"/>
                      <a:pt x="45126" y="6974"/>
                    </a:cubicBezTo>
                    <a:cubicBezTo>
                      <a:pt x="31410" y="-6456"/>
                      <a:pt x="6264" y="592"/>
                      <a:pt x="1025" y="18880"/>
                    </a:cubicBezTo>
                    <a:cubicBezTo>
                      <a:pt x="-1737" y="28405"/>
                      <a:pt x="1311" y="38597"/>
                      <a:pt x="7407" y="46122"/>
                    </a:cubicBezTo>
                    <a:cubicBezTo>
                      <a:pt x="13313" y="53361"/>
                      <a:pt x="22743" y="57266"/>
                      <a:pt x="31982" y="56409"/>
                    </a:cubicBezTo>
                    <a:cubicBezTo>
                      <a:pt x="43126" y="55361"/>
                      <a:pt x="53413" y="49265"/>
                      <a:pt x="59128" y="39550"/>
                    </a:cubicBezTo>
                    <a:cubicBezTo>
                      <a:pt x="61033" y="36311"/>
                      <a:pt x="59985" y="31549"/>
                      <a:pt x="56556" y="29739"/>
                    </a:cubicBezTo>
                    <a:close/>
                    <a:moveTo>
                      <a:pt x="44936" y="34882"/>
                    </a:moveTo>
                    <a:cubicBezTo>
                      <a:pt x="44936" y="34882"/>
                      <a:pt x="44936" y="34978"/>
                      <a:pt x="44936" y="34882"/>
                    </a:cubicBezTo>
                    <a:lnTo>
                      <a:pt x="44936" y="348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2" name="Google Shape;2402;p32"/>
              <p:cNvSpPr/>
              <p:nvPr/>
            </p:nvSpPr>
            <p:spPr>
              <a:xfrm>
                <a:off x="4317907" y="-1744932"/>
                <a:ext cx="9600" cy="9600"/>
              </a:xfrm>
              <a:custGeom>
                <a:avLst/>
                <a:gdLst/>
                <a:ahLst/>
                <a:cxnLst/>
                <a:rect l="l" t="t" r="r" b="b"/>
                <a:pathLst>
                  <a:path w="120000" h="120000" extrusionOk="0">
                    <a:moveTo>
                      <a:pt x="0" y="0"/>
                    </a:moveTo>
                    <a:cubicBezTo>
                      <a:pt x="0" y="0"/>
                      <a:pt x="3603" y="3603"/>
                      <a:pt x="4800" y="3603"/>
                    </a:cubicBezTo>
                    <a:cubicBezTo>
                      <a:pt x="3603" y="2406"/>
                      <a:pt x="2394" y="1197"/>
                      <a:pt x="1197" y="0"/>
                    </a:cubicBezTo>
                    <a:cubicBezTo>
                      <a:pt x="1197" y="0"/>
                      <a:pt x="1197" y="0"/>
                      <a:pt x="119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3" name="Google Shape;2403;p32"/>
              <p:cNvSpPr/>
              <p:nvPr/>
            </p:nvSpPr>
            <p:spPr>
              <a:xfrm>
                <a:off x="4348881" y="-1789421"/>
                <a:ext cx="38100" cy="114300"/>
              </a:xfrm>
              <a:custGeom>
                <a:avLst/>
                <a:gdLst/>
                <a:ahLst/>
                <a:cxnLst/>
                <a:rect l="l" t="t" r="r" b="b"/>
                <a:pathLst>
                  <a:path w="38100" h="114300" extrusionOk="0">
                    <a:moveTo>
                      <a:pt x="5696" y="12580"/>
                    </a:moveTo>
                    <a:cubicBezTo>
                      <a:pt x="17888" y="28010"/>
                      <a:pt x="27794" y="47156"/>
                      <a:pt x="27413" y="67253"/>
                    </a:cubicBezTo>
                    <a:cubicBezTo>
                      <a:pt x="27032" y="84113"/>
                      <a:pt x="18841" y="100877"/>
                      <a:pt x="3601" y="108878"/>
                    </a:cubicBezTo>
                    <a:cubicBezTo>
                      <a:pt x="-4591" y="113164"/>
                      <a:pt x="2648" y="125451"/>
                      <a:pt x="10840" y="121260"/>
                    </a:cubicBezTo>
                    <a:cubicBezTo>
                      <a:pt x="30080" y="111164"/>
                      <a:pt x="40748" y="90018"/>
                      <a:pt x="41701" y="68873"/>
                    </a:cubicBezTo>
                    <a:cubicBezTo>
                      <a:pt x="42844" y="44203"/>
                      <a:pt x="30652" y="21343"/>
                      <a:pt x="15888" y="2483"/>
                    </a:cubicBezTo>
                    <a:cubicBezTo>
                      <a:pt x="10173" y="-4756"/>
                      <a:pt x="172" y="5436"/>
                      <a:pt x="5791" y="125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04" name="Google Shape;2404;p32"/>
            <p:cNvGrpSpPr/>
            <p:nvPr/>
          </p:nvGrpSpPr>
          <p:grpSpPr>
            <a:xfrm>
              <a:off x="133718" y="4039352"/>
              <a:ext cx="1600161" cy="997211"/>
              <a:chOff x="133718" y="4039352"/>
              <a:chExt cx="1600161" cy="997211"/>
            </a:xfrm>
          </p:grpSpPr>
          <p:grpSp>
            <p:nvGrpSpPr>
              <p:cNvPr id="2405" name="Google Shape;2405;p32"/>
              <p:cNvGrpSpPr/>
              <p:nvPr/>
            </p:nvGrpSpPr>
            <p:grpSpPr>
              <a:xfrm>
                <a:off x="133718" y="4039352"/>
                <a:ext cx="1600161" cy="997211"/>
                <a:chOff x="286124" y="3828285"/>
                <a:chExt cx="1817125" cy="1132422"/>
              </a:xfrm>
            </p:grpSpPr>
            <p:sp>
              <p:nvSpPr>
                <p:cNvPr id="2406" name="Google Shape;2406;p32"/>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7" name="Google Shape;2407;p32"/>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8" name="Google Shape;2408;p32"/>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9" name="Google Shape;2409;p32"/>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0" name="Google Shape;2410;p32"/>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1" name="Google Shape;2411;p32"/>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2" name="Google Shape;2412;p32"/>
                <p:cNvSpPr/>
                <p:nvPr/>
              </p:nvSpPr>
              <p:spPr>
                <a:xfrm>
                  <a:off x="526589" y="4608244"/>
                  <a:ext cx="86677" cy="105251"/>
                </a:xfrm>
                <a:custGeom>
                  <a:avLst/>
                  <a:gdLst/>
                  <a:ahLst/>
                  <a:cxnLst/>
                  <a:rect l="l" t="t" r="r" b="b"/>
                  <a:pathLst>
                    <a:path w="133350" h="161925" extrusionOk="0">
                      <a:moveTo>
                        <a:pt x="136296" y="154702"/>
                      </a:moveTo>
                      <a:cubicBezTo>
                        <a:pt x="125723" y="129651"/>
                        <a:pt x="118389" y="103552"/>
                        <a:pt x="114007" y="76977"/>
                      </a:cubicBezTo>
                      <a:cubicBezTo>
                        <a:pt x="117817" y="53356"/>
                        <a:pt x="113436" y="27543"/>
                        <a:pt x="109530" y="5159"/>
                      </a:cubicBezTo>
                      <a:cubicBezTo>
                        <a:pt x="108102" y="-3128"/>
                        <a:pt x="95814" y="-651"/>
                        <a:pt x="95529" y="7064"/>
                      </a:cubicBezTo>
                      <a:cubicBezTo>
                        <a:pt x="95148" y="14875"/>
                        <a:pt x="95148" y="22685"/>
                        <a:pt x="95338" y="30400"/>
                      </a:cubicBezTo>
                      <a:cubicBezTo>
                        <a:pt x="84765" y="11350"/>
                        <a:pt x="60572" y="4016"/>
                        <a:pt x="39807" y="10493"/>
                      </a:cubicBezTo>
                      <a:cubicBezTo>
                        <a:pt x="13709" y="18685"/>
                        <a:pt x="1136" y="46402"/>
                        <a:pt x="88" y="72025"/>
                      </a:cubicBezTo>
                      <a:cubicBezTo>
                        <a:pt x="-1055" y="98504"/>
                        <a:pt x="8756" y="131746"/>
                        <a:pt x="38284" y="137557"/>
                      </a:cubicBezTo>
                      <a:cubicBezTo>
                        <a:pt x="61620" y="142128"/>
                        <a:pt x="86480" y="129936"/>
                        <a:pt x="100386" y="111268"/>
                      </a:cubicBezTo>
                      <a:cubicBezTo>
                        <a:pt x="102101" y="108982"/>
                        <a:pt x="103530" y="106600"/>
                        <a:pt x="104863" y="104219"/>
                      </a:cubicBezTo>
                      <a:cubicBezTo>
                        <a:pt x="109245" y="122698"/>
                        <a:pt x="115150" y="140890"/>
                        <a:pt x="122580" y="158511"/>
                      </a:cubicBezTo>
                      <a:cubicBezTo>
                        <a:pt x="126104" y="166893"/>
                        <a:pt x="139915" y="163179"/>
                        <a:pt x="136391" y="154702"/>
                      </a:cubicBezTo>
                      <a:close/>
                      <a:moveTo>
                        <a:pt x="96862" y="86312"/>
                      </a:moveTo>
                      <a:cubicBezTo>
                        <a:pt x="90766" y="105552"/>
                        <a:pt x="74859" y="120507"/>
                        <a:pt x="54571" y="123745"/>
                      </a:cubicBezTo>
                      <a:cubicBezTo>
                        <a:pt x="5422" y="131556"/>
                        <a:pt x="3993" y="50974"/>
                        <a:pt x="34188" y="28876"/>
                      </a:cubicBezTo>
                      <a:cubicBezTo>
                        <a:pt x="49047" y="18018"/>
                        <a:pt x="77050" y="20113"/>
                        <a:pt x="84194" y="39259"/>
                      </a:cubicBezTo>
                      <a:cubicBezTo>
                        <a:pt x="86194" y="44593"/>
                        <a:pt x="92290" y="45164"/>
                        <a:pt x="95814" y="42687"/>
                      </a:cubicBezTo>
                      <a:cubicBezTo>
                        <a:pt x="96481" y="53832"/>
                        <a:pt x="97720" y="64881"/>
                        <a:pt x="99339" y="75930"/>
                      </a:cubicBezTo>
                      <a:cubicBezTo>
                        <a:pt x="98672" y="79359"/>
                        <a:pt x="97910" y="82788"/>
                        <a:pt x="96767" y="86122"/>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3" name="Google Shape;2413;p32"/>
                <p:cNvSpPr/>
                <p:nvPr/>
              </p:nvSpPr>
              <p:spPr>
                <a:xfrm>
                  <a:off x="1731586" y="4729422"/>
                  <a:ext cx="99060" cy="105251"/>
                </a:xfrm>
                <a:custGeom>
                  <a:avLst/>
                  <a:gdLst/>
                  <a:ahLst/>
                  <a:cxnLst/>
                  <a:rect l="l" t="t" r="r" b="b"/>
                  <a:pathLst>
                    <a:path w="152400" h="161925" extrusionOk="0">
                      <a:moveTo>
                        <a:pt x="136108" y="63943"/>
                      </a:moveTo>
                      <a:cubicBezTo>
                        <a:pt x="117534" y="52799"/>
                        <a:pt x="94674" y="51656"/>
                        <a:pt x="74957" y="60133"/>
                      </a:cubicBezTo>
                      <a:cubicBezTo>
                        <a:pt x="55240" y="68611"/>
                        <a:pt x="40095" y="84327"/>
                        <a:pt x="28189" y="102043"/>
                      </a:cubicBezTo>
                      <a:cubicBezTo>
                        <a:pt x="23427" y="69754"/>
                        <a:pt x="18664" y="37464"/>
                        <a:pt x="13902" y="5174"/>
                      </a:cubicBezTo>
                      <a:cubicBezTo>
                        <a:pt x="12568" y="-3875"/>
                        <a:pt x="-1243" y="-65"/>
                        <a:pt x="91" y="8984"/>
                      </a:cubicBezTo>
                      <a:cubicBezTo>
                        <a:pt x="5806" y="47560"/>
                        <a:pt x="11520" y="86041"/>
                        <a:pt x="17140" y="124618"/>
                      </a:cubicBezTo>
                      <a:cubicBezTo>
                        <a:pt x="18093" y="130809"/>
                        <a:pt x="27427" y="131380"/>
                        <a:pt x="30190" y="126332"/>
                      </a:cubicBezTo>
                      <a:cubicBezTo>
                        <a:pt x="47430" y="94519"/>
                        <a:pt x="79148" y="57657"/>
                        <a:pt x="119534" y="71849"/>
                      </a:cubicBezTo>
                      <a:cubicBezTo>
                        <a:pt x="135060" y="77278"/>
                        <a:pt x="148300" y="90804"/>
                        <a:pt x="146776" y="108139"/>
                      </a:cubicBezTo>
                      <a:cubicBezTo>
                        <a:pt x="145061" y="127380"/>
                        <a:pt x="126963" y="141953"/>
                        <a:pt x="109533" y="146906"/>
                      </a:cubicBezTo>
                      <a:cubicBezTo>
                        <a:pt x="82672" y="154526"/>
                        <a:pt x="53907" y="143953"/>
                        <a:pt x="28666" y="135286"/>
                      </a:cubicBezTo>
                      <a:cubicBezTo>
                        <a:pt x="19998" y="132238"/>
                        <a:pt x="16188" y="146049"/>
                        <a:pt x="24856" y="149097"/>
                      </a:cubicBezTo>
                      <a:cubicBezTo>
                        <a:pt x="52097" y="158527"/>
                        <a:pt x="82196" y="168528"/>
                        <a:pt x="111247" y="161289"/>
                      </a:cubicBezTo>
                      <a:cubicBezTo>
                        <a:pt x="132869" y="155955"/>
                        <a:pt x="153919" y="139286"/>
                        <a:pt x="159634" y="117093"/>
                      </a:cubicBezTo>
                      <a:cubicBezTo>
                        <a:pt x="165159" y="95662"/>
                        <a:pt x="154491" y="75087"/>
                        <a:pt x="136012" y="6394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4" name="Google Shape;2414;p32"/>
                <p:cNvSpPr/>
                <p:nvPr/>
              </p:nvSpPr>
              <p:spPr>
                <a:xfrm>
                  <a:off x="681336" y="3852647"/>
                  <a:ext cx="74295" cy="74295"/>
                </a:xfrm>
                <a:custGeom>
                  <a:avLst/>
                  <a:gdLst/>
                  <a:ahLst/>
                  <a:cxnLst/>
                  <a:rect l="l" t="t" r="r" b="b"/>
                  <a:pathLst>
                    <a:path w="114300" h="114300" extrusionOk="0">
                      <a:moveTo>
                        <a:pt x="79872" y="7852"/>
                      </a:moveTo>
                      <a:cubicBezTo>
                        <a:pt x="49869" y="-14342"/>
                        <a:pt x="11864" y="14519"/>
                        <a:pt x="2434" y="44618"/>
                      </a:cubicBezTo>
                      <a:cubicBezTo>
                        <a:pt x="-9282" y="81861"/>
                        <a:pt x="23294" y="112912"/>
                        <a:pt x="57393" y="119866"/>
                      </a:cubicBezTo>
                      <a:cubicBezTo>
                        <a:pt x="78253" y="124057"/>
                        <a:pt x="99875" y="121580"/>
                        <a:pt x="119211" y="112817"/>
                      </a:cubicBezTo>
                      <a:cubicBezTo>
                        <a:pt x="127593" y="109007"/>
                        <a:pt x="120354" y="96720"/>
                        <a:pt x="111972" y="100435"/>
                      </a:cubicBezTo>
                      <a:cubicBezTo>
                        <a:pt x="86159" y="112150"/>
                        <a:pt x="50440" y="110436"/>
                        <a:pt x="28914" y="90529"/>
                      </a:cubicBezTo>
                      <a:cubicBezTo>
                        <a:pt x="19198" y="81480"/>
                        <a:pt x="12626" y="68907"/>
                        <a:pt x="14531" y="55381"/>
                      </a:cubicBezTo>
                      <a:cubicBezTo>
                        <a:pt x="16436" y="41856"/>
                        <a:pt x="24342" y="30331"/>
                        <a:pt x="34629" y="22615"/>
                      </a:cubicBezTo>
                      <a:cubicBezTo>
                        <a:pt x="46154" y="13948"/>
                        <a:pt x="60537" y="11281"/>
                        <a:pt x="72633" y="20234"/>
                      </a:cubicBezTo>
                      <a:cubicBezTo>
                        <a:pt x="80063" y="25663"/>
                        <a:pt x="87207" y="13281"/>
                        <a:pt x="79872" y="7852"/>
                      </a:cubicBezTo>
                      <a:lnTo>
                        <a:pt x="79872" y="7852"/>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5" name="Google Shape;2415;p32"/>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16" name="Google Shape;2416;p32"/>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pic>
        <p:nvPicPr>
          <p:cNvPr id="2417" name="Google Shape;2417;p32"/>
          <p:cNvPicPr preferRelativeResize="0"/>
          <p:nvPr/>
        </p:nvPicPr>
        <p:blipFill>
          <a:blip r:embed="rId5">
            <a:alphaModFix/>
          </a:blip>
          <a:stretch>
            <a:fillRect/>
          </a:stretch>
        </p:blipFill>
        <p:spPr>
          <a:xfrm rot="-1421533">
            <a:off x="444874" y="219291"/>
            <a:ext cx="3160951" cy="43226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grpSp>
        <p:nvGrpSpPr>
          <p:cNvPr id="2422" name="Google Shape;2422;p33"/>
          <p:cNvGrpSpPr/>
          <p:nvPr/>
        </p:nvGrpSpPr>
        <p:grpSpPr>
          <a:xfrm>
            <a:off x="232987" y="480426"/>
            <a:ext cx="8767145" cy="4556137"/>
            <a:chOff x="232987" y="480426"/>
            <a:chExt cx="8767145" cy="4556137"/>
          </a:xfrm>
        </p:grpSpPr>
        <p:grpSp>
          <p:nvGrpSpPr>
            <p:cNvPr id="2423" name="Google Shape;2423;p33"/>
            <p:cNvGrpSpPr/>
            <p:nvPr/>
          </p:nvGrpSpPr>
          <p:grpSpPr>
            <a:xfrm flipH="1">
              <a:off x="7399972" y="4039352"/>
              <a:ext cx="1600161" cy="997211"/>
              <a:chOff x="133718" y="4039352"/>
              <a:chExt cx="1600161" cy="997211"/>
            </a:xfrm>
          </p:grpSpPr>
          <p:grpSp>
            <p:nvGrpSpPr>
              <p:cNvPr id="2424" name="Google Shape;2424;p33"/>
              <p:cNvGrpSpPr/>
              <p:nvPr/>
            </p:nvGrpSpPr>
            <p:grpSpPr>
              <a:xfrm>
                <a:off x="133718" y="4039352"/>
                <a:ext cx="1600161" cy="997211"/>
                <a:chOff x="286124" y="3828285"/>
                <a:chExt cx="1817125" cy="1132422"/>
              </a:xfrm>
            </p:grpSpPr>
            <p:sp>
              <p:nvSpPr>
                <p:cNvPr id="2425" name="Google Shape;2425;p33"/>
                <p:cNvSpPr/>
                <p:nvPr/>
              </p:nvSpPr>
              <p:spPr>
                <a:xfrm>
                  <a:off x="371179" y="3860066"/>
                  <a:ext cx="6191" cy="1021556"/>
                </a:xfrm>
                <a:custGeom>
                  <a:avLst/>
                  <a:gdLst/>
                  <a:ahLst/>
                  <a:cxnLst/>
                  <a:rect l="l" t="t" r="r" b="b"/>
                  <a:pathLst>
                    <a:path w="9525" h="1571625" extrusionOk="0">
                      <a:moveTo>
                        <a:pt x="0" y="6929"/>
                      </a:moveTo>
                      <a:lnTo>
                        <a:pt x="0" y="1571030"/>
                      </a:lnTo>
                      <a:cubicBezTo>
                        <a:pt x="0" y="1580269"/>
                        <a:pt x="14288" y="1580269"/>
                        <a:pt x="14288" y="1571030"/>
                      </a:cubicBezTo>
                      <a:lnTo>
                        <a:pt x="14288" y="6929"/>
                      </a:lnTo>
                      <a:cubicBezTo>
                        <a:pt x="14288" y="-2310"/>
                        <a:pt x="0" y="-2310"/>
                        <a:pt x="0" y="6929"/>
                      </a:cubicBezTo>
                      <a:lnTo>
                        <a:pt x="0" y="69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6" name="Google Shape;2426;p33"/>
                <p:cNvSpPr/>
                <p:nvPr/>
              </p:nvSpPr>
              <p:spPr>
                <a:xfrm>
                  <a:off x="363508" y="4870032"/>
                  <a:ext cx="1739741" cy="6191"/>
                </a:xfrm>
                <a:custGeom>
                  <a:avLst/>
                  <a:gdLst/>
                  <a:ahLst/>
                  <a:cxnLst/>
                  <a:rect l="l" t="t" r="r" b="b"/>
                  <a:pathLst>
                    <a:path w="2676525" h="9525" extrusionOk="0">
                      <a:moveTo>
                        <a:pt x="6929" y="14288"/>
                      </a:moveTo>
                      <a:lnTo>
                        <a:pt x="2677930" y="14288"/>
                      </a:lnTo>
                      <a:cubicBezTo>
                        <a:pt x="2687169" y="14288"/>
                        <a:pt x="2687169" y="0"/>
                        <a:pt x="2677930" y="0"/>
                      </a:cubicBezTo>
                      <a:lnTo>
                        <a:pt x="6929" y="0"/>
                      </a:lnTo>
                      <a:cubicBezTo>
                        <a:pt x="-2310" y="0"/>
                        <a:pt x="-2310" y="14288"/>
                        <a:pt x="6929" y="14288"/>
                      </a:cubicBezTo>
                      <a:lnTo>
                        <a:pt x="6929" y="14288"/>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7" name="Google Shape;2427;p33"/>
                <p:cNvSpPr/>
                <p:nvPr/>
              </p:nvSpPr>
              <p:spPr>
                <a:xfrm>
                  <a:off x="372408" y="3834305"/>
                  <a:ext cx="1721168" cy="1027747"/>
                </a:xfrm>
                <a:custGeom>
                  <a:avLst/>
                  <a:gdLst/>
                  <a:ahLst/>
                  <a:cxnLst/>
                  <a:rect l="l" t="t" r="r" b="b"/>
                  <a:pathLst>
                    <a:path w="2647950" h="1581150" extrusionOk="0">
                      <a:moveTo>
                        <a:pt x="3349" y="13366"/>
                      </a:moveTo>
                      <a:cubicBezTo>
                        <a:pt x="181086" y="106235"/>
                        <a:pt x="357774" y="201009"/>
                        <a:pt x="533416" y="297783"/>
                      </a:cubicBezTo>
                      <a:cubicBezTo>
                        <a:pt x="708295" y="394176"/>
                        <a:pt x="882126" y="492379"/>
                        <a:pt x="1054909" y="592582"/>
                      </a:cubicBezTo>
                      <a:cubicBezTo>
                        <a:pt x="1228359" y="693166"/>
                        <a:pt x="1400762" y="795655"/>
                        <a:pt x="1571926" y="900049"/>
                      </a:cubicBezTo>
                      <a:cubicBezTo>
                        <a:pt x="1743090" y="1004443"/>
                        <a:pt x="1911778" y="1109884"/>
                        <a:pt x="2079895" y="1217517"/>
                      </a:cubicBezTo>
                      <a:cubicBezTo>
                        <a:pt x="2248011" y="1325149"/>
                        <a:pt x="2415079" y="1434687"/>
                        <a:pt x="2580814" y="1546034"/>
                      </a:cubicBezTo>
                      <a:cubicBezTo>
                        <a:pt x="2601674" y="1560036"/>
                        <a:pt x="2622534" y="1574133"/>
                        <a:pt x="2643394" y="1588230"/>
                      </a:cubicBezTo>
                      <a:cubicBezTo>
                        <a:pt x="2651014" y="1593374"/>
                        <a:pt x="2658157" y="1580991"/>
                        <a:pt x="2650632" y="1575848"/>
                      </a:cubicBezTo>
                      <a:cubicBezTo>
                        <a:pt x="2484516" y="1463548"/>
                        <a:pt x="2317067" y="1353153"/>
                        <a:pt x="2148570" y="1244568"/>
                      </a:cubicBezTo>
                      <a:cubicBezTo>
                        <a:pt x="1980072" y="1135983"/>
                        <a:pt x="1811671" y="1030160"/>
                        <a:pt x="1641459" y="925766"/>
                      </a:cubicBezTo>
                      <a:cubicBezTo>
                        <a:pt x="1470580" y="820896"/>
                        <a:pt x="1298463" y="717931"/>
                        <a:pt x="1125299" y="616870"/>
                      </a:cubicBezTo>
                      <a:cubicBezTo>
                        <a:pt x="952801" y="516191"/>
                        <a:pt x="779256" y="417512"/>
                        <a:pt x="604662" y="320643"/>
                      </a:cubicBezTo>
                      <a:cubicBezTo>
                        <a:pt x="430069" y="223774"/>
                        <a:pt x="254333" y="128905"/>
                        <a:pt x="77644" y="35941"/>
                      </a:cubicBezTo>
                      <a:cubicBezTo>
                        <a:pt x="55356" y="24225"/>
                        <a:pt x="33067" y="12509"/>
                        <a:pt x="10779" y="889"/>
                      </a:cubicBezTo>
                      <a:cubicBezTo>
                        <a:pt x="2682" y="-3398"/>
                        <a:pt x="-4557" y="8985"/>
                        <a:pt x="3540" y="13271"/>
                      </a:cubicBezTo>
                      <a:lnTo>
                        <a:pt x="3540" y="1327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8" name="Google Shape;2428;p33"/>
                <p:cNvSpPr/>
                <p:nvPr/>
              </p:nvSpPr>
              <p:spPr>
                <a:xfrm>
                  <a:off x="290048" y="4725439"/>
                  <a:ext cx="297180" cy="235268"/>
                </a:xfrm>
                <a:custGeom>
                  <a:avLst/>
                  <a:gdLst/>
                  <a:ahLst/>
                  <a:cxnLst/>
                  <a:rect l="l" t="t" r="r" b="b"/>
                  <a:pathLst>
                    <a:path w="457200" h="361950" extrusionOk="0">
                      <a:moveTo>
                        <a:pt x="10745" y="46631"/>
                      </a:moveTo>
                      <a:cubicBezTo>
                        <a:pt x="88469" y="6817"/>
                        <a:pt x="182576" y="4150"/>
                        <a:pt x="263348" y="36916"/>
                      </a:cubicBezTo>
                      <a:cubicBezTo>
                        <a:pt x="344120" y="69682"/>
                        <a:pt x="404032" y="138452"/>
                        <a:pt x="430607" y="220272"/>
                      </a:cubicBezTo>
                      <a:cubicBezTo>
                        <a:pt x="445275" y="265325"/>
                        <a:pt x="449561" y="313522"/>
                        <a:pt x="441941" y="360385"/>
                      </a:cubicBezTo>
                      <a:cubicBezTo>
                        <a:pt x="440513" y="369338"/>
                        <a:pt x="454229" y="373244"/>
                        <a:pt x="455753" y="364195"/>
                      </a:cubicBezTo>
                      <a:cubicBezTo>
                        <a:pt x="470135" y="276184"/>
                        <a:pt x="445370" y="184744"/>
                        <a:pt x="390125" y="114926"/>
                      </a:cubicBezTo>
                      <a:cubicBezTo>
                        <a:pt x="334880" y="45107"/>
                        <a:pt x="244298" y="1673"/>
                        <a:pt x="152477" y="54"/>
                      </a:cubicBezTo>
                      <a:cubicBezTo>
                        <a:pt x="100851" y="-898"/>
                        <a:pt x="49607" y="10722"/>
                        <a:pt x="3601" y="34249"/>
                      </a:cubicBezTo>
                      <a:cubicBezTo>
                        <a:pt x="-4591" y="38440"/>
                        <a:pt x="2648" y="50727"/>
                        <a:pt x="10840" y="46631"/>
                      </a:cubicBezTo>
                      <a:lnTo>
                        <a:pt x="10840" y="4663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9" name="Google Shape;2429;p33"/>
                <p:cNvSpPr/>
                <p:nvPr/>
              </p:nvSpPr>
              <p:spPr>
                <a:xfrm>
                  <a:off x="286124" y="3828285"/>
                  <a:ext cx="309563" cy="204311"/>
                </a:xfrm>
                <a:custGeom>
                  <a:avLst/>
                  <a:gdLst/>
                  <a:ahLst/>
                  <a:cxnLst/>
                  <a:rect l="l" t="t" r="r" b="b"/>
                  <a:pathLst>
                    <a:path w="476250" h="314325" extrusionOk="0">
                      <a:moveTo>
                        <a:pt x="2487" y="273124"/>
                      </a:moveTo>
                      <a:cubicBezTo>
                        <a:pt x="63732" y="324369"/>
                        <a:pt x="148791" y="329131"/>
                        <a:pt x="222324" y="304176"/>
                      </a:cubicBezTo>
                      <a:cubicBezTo>
                        <a:pt x="303572" y="276649"/>
                        <a:pt x="364532" y="213879"/>
                        <a:pt x="410633" y="143584"/>
                      </a:cubicBezTo>
                      <a:cubicBezTo>
                        <a:pt x="438255" y="101389"/>
                        <a:pt x="461115" y="56335"/>
                        <a:pt x="482928" y="10901"/>
                      </a:cubicBezTo>
                      <a:cubicBezTo>
                        <a:pt x="486928" y="2614"/>
                        <a:pt x="474546" y="-4625"/>
                        <a:pt x="470545" y="3662"/>
                      </a:cubicBezTo>
                      <a:cubicBezTo>
                        <a:pt x="434731" y="78052"/>
                        <a:pt x="395869" y="153300"/>
                        <a:pt x="337576" y="212831"/>
                      </a:cubicBezTo>
                      <a:cubicBezTo>
                        <a:pt x="282617" y="268838"/>
                        <a:pt x="209274" y="306367"/>
                        <a:pt x="129455" y="304652"/>
                      </a:cubicBezTo>
                      <a:cubicBezTo>
                        <a:pt x="86973" y="303700"/>
                        <a:pt x="45349" y="290460"/>
                        <a:pt x="12488" y="262933"/>
                      </a:cubicBezTo>
                      <a:cubicBezTo>
                        <a:pt x="5439" y="257027"/>
                        <a:pt x="-4657" y="267124"/>
                        <a:pt x="2391" y="273029"/>
                      </a:cubicBezTo>
                      <a:lnTo>
                        <a:pt x="2391" y="273029"/>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0" name="Google Shape;2430;p33"/>
                <p:cNvSpPr/>
                <p:nvPr/>
              </p:nvSpPr>
              <p:spPr>
                <a:xfrm>
                  <a:off x="1834855" y="4747292"/>
                  <a:ext cx="185738" cy="204311"/>
                </a:xfrm>
                <a:custGeom>
                  <a:avLst/>
                  <a:gdLst/>
                  <a:ahLst/>
                  <a:cxnLst/>
                  <a:rect l="l" t="t" r="r" b="b"/>
                  <a:pathLst>
                    <a:path w="285750" h="314325" extrusionOk="0">
                      <a:moveTo>
                        <a:pt x="14385" y="316044"/>
                      </a:moveTo>
                      <a:cubicBezTo>
                        <a:pt x="12575" y="239272"/>
                        <a:pt x="36864" y="160977"/>
                        <a:pt x="89156" y="103636"/>
                      </a:cubicBezTo>
                      <a:cubicBezTo>
                        <a:pt x="141448" y="46296"/>
                        <a:pt x="211171" y="16292"/>
                        <a:pt x="285276" y="14292"/>
                      </a:cubicBezTo>
                      <a:cubicBezTo>
                        <a:pt x="294420" y="14006"/>
                        <a:pt x="294515" y="-282"/>
                        <a:pt x="285276" y="4"/>
                      </a:cubicBezTo>
                      <a:cubicBezTo>
                        <a:pt x="207552" y="2100"/>
                        <a:pt x="131542" y="35913"/>
                        <a:pt x="79059" y="93540"/>
                      </a:cubicBezTo>
                      <a:cubicBezTo>
                        <a:pt x="24290" y="153643"/>
                        <a:pt x="-1808" y="235462"/>
                        <a:pt x="97" y="316044"/>
                      </a:cubicBezTo>
                      <a:cubicBezTo>
                        <a:pt x="288" y="325188"/>
                        <a:pt x="14575" y="325283"/>
                        <a:pt x="14385" y="316044"/>
                      </a:cubicBezTo>
                      <a:lnTo>
                        <a:pt x="14385" y="31604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1" name="Google Shape;2431;p33"/>
                <p:cNvSpPr/>
                <p:nvPr/>
              </p:nvSpPr>
              <p:spPr>
                <a:xfrm>
                  <a:off x="881052" y="3842200"/>
                  <a:ext cx="656273" cy="786289"/>
                </a:xfrm>
                <a:custGeom>
                  <a:avLst/>
                  <a:gdLst/>
                  <a:ahLst/>
                  <a:cxnLst/>
                  <a:rect l="l" t="t" r="r" b="b"/>
                  <a:pathLst>
                    <a:path w="1009650" h="1209675" extrusionOk="0">
                      <a:moveTo>
                        <a:pt x="595763" y="17332"/>
                      </a:moveTo>
                      <a:cubicBezTo>
                        <a:pt x="483273" y="5902"/>
                        <a:pt x="370307" y="40288"/>
                        <a:pt x="277152" y="102962"/>
                      </a:cubicBezTo>
                      <a:cubicBezTo>
                        <a:pt x="183998" y="165637"/>
                        <a:pt x="107321" y="261744"/>
                        <a:pt x="61982" y="368900"/>
                      </a:cubicBezTo>
                      <a:cubicBezTo>
                        <a:pt x="14072" y="482057"/>
                        <a:pt x="-3740" y="606644"/>
                        <a:pt x="641" y="729040"/>
                      </a:cubicBezTo>
                      <a:cubicBezTo>
                        <a:pt x="4547" y="836101"/>
                        <a:pt x="25025" y="947258"/>
                        <a:pt x="81604" y="1039841"/>
                      </a:cubicBezTo>
                      <a:cubicBezTo>
                        <a:pt x="107893" y="1082894"/>
                        <a:pt x="142469" y="1120994"/>
                        <a:pt x="184855" y="1148712"/>
                      </a:cubicBezTo>
                      <a:cubicBezTo>
                        <a:pt x="236957" y="1182811"/>
                        <a:pt x="298298" y="1198432"/>
                        <a:pt x="359639" y="1204909"/>
                      </a:cubicBezTo>
                      <a:cubicBezTo>
                        <a:pt x="477463" y="1217387"/>
                        <a:pt x="604050" y="1206433"/>
                        <a:pt x="714445" y="1161952"/>
                      </a:cubicBezTo>
                      <a:cubicBezTo>
                        <a:pt x="824840" y="1117470"/>
                        <a:pt x="907231" y="1041079"/>
                        <a:pt x="957713" y="937162"/>
                      </a:cubicBezTo>
                      <a:cubicBezTo>
                        <a:pt x="1007529" y="834768"/>
                        <a:pt x="1022674" y="717991"/>
                        <a:pt x="1009053" y="605501"/>
                      </a:cubicBezTo>
                      <a:cubicBezTo>
                        <a:pt x="993432" y="476628"/>
                        <a:pt x="943712" y="354517"/>
                        <a:pt x="880656" y="242027"/>
                      </a:cubicBezTo>
                      <a:cubicBezTo>
                        <a:pt x="823125" y="139443"/>
                        <a:pt x="748544" y="20666"/>
                        <a:pt x="621576" y="2092"/>
                      </a:cubicBezTo>
                      <a:cubicBezTo>
                        <a:pt x="593573" y="-2003"/>
                        <a:pt x="565283" y="-194"/>
                        <a:pt x="538232" y="8474"/>
                      </a:cubicBezTo>
                      <a:cubicBezTo>
                        <a:pt x="529469" y="11236"/>
                        <a:pt x="533279" y="25047"/>
                        <a:pt x="542042" y="22285"/>
                      </a:cubicBezTo>
                      <a:cubicBezTo>
                        <a:pt x="599097" y="3902"/>
                        <a:pt x="660533" y="19333"/>
                        <a:pt x="709778" y="51337"/>
                      </a:cubicBezTo>
                      <a:cubicBezTo>
                        <a:pt x="759022" y="83341"/>
                        <a:pt x="798074" y="134299"/>
                        <a:pt x="830078" y="184877"/>
                      </a:cubicBezTo>
                      <a:cubicBezTo>
                        <a:pt x="896182" y="289652"/>
                        <a:pt x="951618" y="403762"/>
                        <a:pt x="980193" y="524729"/>
                      </a:cubicBezTo>
                      <a:cubicBezTo>
                        <a:pt x="1006577" y="636553"/>
                        <a:pt x="1007434" y="753901"/>
                        <a:pt x="971906" y="863819"/>
                      </a:cubicBezTo>
                      <a:cubicBezTo>
                        <a:pt x="937711" y="969451"/>
                        <a:pt x="870083" y="1061177"/>
                        <a:pt x="773595" y="1117374"/>
                      </a:cubicBezTo>
                      <a:cubicBezTo>
                        <a:pt x="677107" y="1173572"/>
                        <a:pt x="557949" y="1194718"/>
                        <a:pt x="444983" y="1194718"/>
                      </a:cubicBezTo>
                      <a:cubicBezTo>
                        <a:pt x="384404" y="1194718"/>
                        <a:pt x="322682" y="1190146"/>
                        <a:pt x="264770" y="1171000"/>
                      </a:cubicBezTo>
                      <a:cubicBezTo>
                        <a:pt x="212668" y="1153855"/>
                        <a:pt x="166757" y="1123661"/>
                        <a:pt x="130467" y="1082513"/>
                      </a:cubicBezTo>
                      <a:cubicBezTo>
                        <a:pt x="62459" y="1005265"/>
                        <a:pt x="31693" y="900109"/>
                        <a:pt x="20168" y="799716"/>
                      </a:cubicBezTo>
                      <a:cubicBezTo>
                        <a:pt x="7023" y="684844"/>
                        <a:pt x="14643" y="565877"/>
                        <a:pt x="46742" y="454625"/>
                      </a:cubicBezTo>
                      <a:cubicBezTo>
                        <a:pt x="78842" y="343373"/>
                        <a:pt x="136373" y="241646"/>
                        <a:pt x="221812" y="164208"/>
                      </a:cubicBezTo>
                      <a:cubicBezTo>
                        <a:pt x="302584" y="91056"/>
                        <a:pt x="406311" y="40002"/>
                        <a:pt x="515563" y="30763"/>
                      </a:cubicBezTo>
                      <a:cubicBezTo>
                        <a:pt x="542328" y="28477"/>
                        <a:pt x="569093" y="28858"/>
                        <a:pt x="595859" y="31525"/>
                      </a:cubicBezTo>
                      <a:cubicBezTo>
                        <a:pt x="605003" y="32477"/>
                        <a:pt x="604907" y="18189"/>
                        <a:pt x="595859" y="17237"/>
                      </a:cubicBezTo>
                      <a:lnTo>
                        <a:pt x="595859" y="17237"/>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32" name="Google Shape;2432;p33"/>
              <p:cNvSpPr/>
              <p:nvPr/>
            </p:nvSpPr>
            <p:spPr>
              <a:xfrm>
                <a:off x="712451" y="4357738"/>
                <a:ext cx="432576" cy="375925"/>
              </a:xfrm>
              <a:custGeom>
                <a:avLst/>
                <a:gdLst/>
                <a:ahLst/>
                <a:cxnLst/>
                <a:rect l="l" t="t" r="r" b="b"/>
                <a:pathLst>
                  <a:path w="30192" h="26238" extrusionOk="0">
                    <a:moveTo>
                      <a:pt x="359" y="15096"/>
                    </a:moveTo>
                    <a:lnTo>
                      <a:pt x="0" y="0"/>
                    </a:lnTo>
                    <a:lnTo>
                      <a:pt x="2516" y="20847"/>
                    </a:lnTo>
                    <a:lnTo>
                      <a:pt x="2875" y="179"/>
                    </a:lnTo>
                    <a:lnTo>
                      <a:pt x="4313" y="23902"/>
                    </a:lnTo>
                    <a:lnTo>
                      <a:pt x="5212" y="2156"/>
                    </a:lnTo>
                    <a:lnTo>
                      <a:pt x="6470" y="24082"/>
                    </a:lnTo>
                    <a:lnTo>
                      <a:pt x="7368" y="3235"/>
                    </a:lnTo>
                    <a:lnTo>
                      <a:pt x="8806" y="24621"/>
                    </a:lnTo>
                    <a:lnTo>
                      <a:pt x="9345" y="4133"/>
                    </a:lnTo>
                    <a:lnTo>
                      <a:pt x="10963" y="26238"/>
                    </a:lnTo>
                    <a:lnTo>
                      <a:pt x="11142" y="5571"/>
                    </a:lnTo>
                    <a:lnTo>
                      <a:pt x="13119" y="26238"/>
                    </a:lnTo>
                    <a:lnTo>
                      <a:pt x="12940" y="6829"/>
                    </a:lnTo>
                    <a:lnTo>
                      <a:pt x="15276" y="26059"/>
                    </a:lnTo>
                    <a:lnTo>
                      <a:pt x="15635" y="8267"/>
                    </a:lnTo>
                    <a:lnTo>
                      <a:pt x="17073" y="25520"/>
                    </a:lnTo>
                    <a:lnTo>
                      <a:pt x="17972" y="9525"/>
                    </a:lnTo>
                    <a:lnTo>
                      <a:pt x="19230" y="25160"/>
                    </a:lnTo>
                    <a:lnTo>
                      <a:pt x="20847" y="11681"/>
                    </a:lnTo>
                    <a:lnTo>
                      <a:pt x="22105" y="24801"/>
                    </a:lnTo>
                    <a:lnTo>
                      <a:pt x="23363" y="12939"/>
                    </a:lnTo>
                    <a:lnTo>
                      <a:pt x="23183" y="23902"/>
                    </a:lnTo>
                    <a:lnTo>
                      <a:pt x="26059" y="14197"/>
                    </a:lnTo>
                    <a:lnTo>
                      <a:pt x="26239" y="23363"/>
                    </a:lnTo>
                    <a:lnTo>
                      <a:pt x="28036" y="15455"/>
                    </a:lnTo>
                    <a:lnTo>
                      <a:pt x="29114" y="20667"/>
                    </a:lnTo>
                    <a:lnTo>
                      <a:pt x="30192" y="17612"/>
                    </a:lnTo>
                  </a:path>
                </a:pathLst>
              </a:custGeom>
              <a:solidFill>
                <a:schemeClr val="accent1"/>
              </a:solidFill>
              <a:ln w="19050" cap="flat" cmpd="sng">
                <a:solidFill>
                  <a:schemeClr val="accent1"/>
                </a:solidFill>
                <a:prstDash val="solid"/>
                <a:round/>
                <a:headEnd type="none" w="med" len="med"/>
                <a:tailEnd type="none" w="med" len="med"/>
              </a:ln>
            </p:spPr>
          </p:sp>
        </p:grpSp>
        <p:grpSp>
          <p:nvGrpSpPr>
            <p:cNvPr id="2433" name="Google Shape;2433;p33"/>
            <p:cNvGrpSpPr/>
            <p:nvPr/>
          </p:nvGrpSpPr>
          <p:grpSpPr>
            <a:xfrm>
              <a:off x="232987" y="480426"/>
              <a:ext cx="2469575" cy="589749"/>
              <a:chOff x="5704191" y="-4429415"/>
              <a:chExt cx="2719497" cy="649360"/>
            </a:xfrm>
          </p:grpSpPr>
          <p:sp>
            <p:nvSpPr>
              <p:cNvPr id="2434" name="Google Shape;2434;p33"/>
              <p:cNvSpPr/>
              <p:nvPr/>
            </p:nvSpPr>
            <p:spPr>
              <a:xfrm>
                <a:off x="5704191" y="-4162382"/>
                <a:ext cx="152400" cy="95250"/>
              </a:xfrm>
              <a:custGeom>
                <a:avLst/>
                <a:gdLst/>
                <a:ahLst/>
                <a:cxnLst/>
                <a:rect l="l" t="t" r="r" b="b"/>
                <a:pathLst>
                  <a:path w="152400" h="95250" extrusionOk="0">
                    <a:moveTo>
                      <a:pt x="148933" y="87086"/>
                    </a:moveTo>
                    <a:cubicBezTo>
                      <a:pt x="111214" y="87658"/>
                      <a:pt x="73400" y="88134"/>
                      <a:pt x="35681" y="88705"/>
                    </a:cubicBezTo>
                    <a:cubicBezTo>
                      <a:pt x="66637" y="68036"/>
                      <a:pt x="96831" y="45748"/>
                      <a:pt x="120644" y="16887"/>
                    </a:cubicBezTo>
                    <a:cubicBezTo>
                      <a:pt x="123787" y="13077"/>
                      <a:pt x="123215" y="6028"/>
                      <a:pt x="117500" y="4981"/>
                    </a:cubicBezTo>
                    <a:cubicBezTo>
                      <a:pt x="80162" y="-2258"/>
                      <a:pt x="42158" y="-1592"/>
                      <a:pt x="5106" y="6886"/>
                    </a:cubicBezTo>
                    <a:cubicBezTo>
                      <a:pt x="-3848" y="8981"/>
                      <a:pt x="-38" y="22697"/>
                      <a:pt x="8915" y="20697"/>
                    </a:cubicBezTo>
                    <a:cubicBezTo>
                      <a:pt x="39395" y="13648"/>
                      <a:pt x="70828" y="12315"/>
                      <a:pt x="101689" y="16792"/>
                    </a:cubicBezTo>
                    <a:cubicBezTo>
                      <a:pt x="74543" y="46129"/>
                      <a:pt x="41015" y="68322"/>
                      <a:pt x="7677" y="90039"/>
                    </a:cubicBezTo>
                    <a:cubicBezTo>
                      <a:pt x="1962" y="93754"/>
                      <a:pt x="3867" y="103469"/>
                      <a:pt x="11297" y="103374"/>
                    </a:cubicBezTo>
                    <a:cubicBezTo>
                      <a:pt x="57207" y="102707"/>
                      <a:pt x="103023" y="102040"/>
                      <a:pt x="148933" y="101469"/>
                    </a:cubicBezTo>
                    <a:cubicBezTo>
                      <a:pt x="158077" y="101373"/>
                      <a:pt x="158172" y="87086"/>
                      <a:pt x="148933" y="871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5" name="Google Shape;2435;p33"/>
              <p:cNvSpPr/>
              <p:nvPr/>
            </p:nvSpPr>
            <p:spPr>
              <a:xfrm>
                <a:off x="5853770" y="-4227132"/>
                <a:ext cx="95250" cy="76200"/>
              </a:xfrm>
              <a:custGeom>
                <a:avLst/>
                <a:gdLst/>
                <a:ahLst/>
                <a:cxnLst/>
                <a:rect l="l" t="t" r="r" b="b"/>
                <a:pathLst>
                  <a:path w="95250" h="76200" extrusionOk="0">
                    <a:moveTo>
                      <a:pt x="94033" y="59539"/>
                    </a:moveTo>
                    <a:cubicBezTo>
                      <a:pt x="82222" y="66397"/>
                      <a:pt x="68220" y="67826"/>
                      <a:pt x="55456" y="64206"/>
                    </a:cubicBezTo>
                    <a:cubicBezTo>
                      <a:pt x="67172" y="55252"/>
                      <a:pt x="73459" y="39155"/>
                      <a:pt x="70315" y="24201"/>
                    </a:cubicBezTo>
                    <a:cubicBezTo>
                      <a:pt x="65267" y="8"/>
                      <a:pt x="36978" y="-5898"/>
                      <a:pt x="17928" y="5818"/>
                    </a:cubicBezTo>
                    <a:cubicBezTo>
                      <a:pt x="7260" y="12390"/>
                      <a:pt x="-455" y="23630"/>
                      <a:pt x="21" y="36488"/>
                    </a:cubicBezTo>
                    <a:cubicBezTo>
                      <a:pt x="402" y="45632"/>
                      <a:pt x="14689" y="45727"/>
                      <a:pt x="14308" y="36488"/>
                    </a:cubicBezTo>
                    <a:cubicBezTo>
                      <a:pt x="13642" y="19534"/>
                      <a:pt x="38883" y="6008"/>
                      <a:pt x="51742" y="18677"/>
                    </a:cubicBezTo>
                    <a:cubicBezTo>
                      <a:pt x="63457" y="30202"/>
                      <a:pt x="54218" y="55824"/>
                      <a:pt x="37740" y="56872"/>
                    </a:cubicBezTo>
                    <a:cubicBezTo>
                      <a:pt x="30596" y="57348"/>
                      <a:pt x="28120" y="66206"/>
                      <a:pt x="34120" y="70207"/>
                    </a:cubicBezTo>
                    <a:cubicBezTo>
                      <a:pt x="54028" y="83447"/>
                      <a:pt x="80698" y="84018"/>
                      <a:pt x="101272" y="72017"/>
                    </a:cubicBezTo>
                    <a:cubicBezTo>
                      <a:pt x="109177" y="67349"/>
                      <a:pt x="102034" y="55062"/>
                      <a:pt x="94033" y="596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6" name="Google Shape;2436;p33"/>
              <p:cNvSpPr/>
              <p:nvPr/>
            </p:nvSpPr>
            <p:spPr>
              <a:xfrm>
                <a:off x="5986308" y="-4162781"/>
                <a:ext cx="85725" cy="9525"/>
              </a:xfrm>
              <a:custGeom>
                <a:avLst/>
                <a:gdLst/>
                <a:ahLst/>
                <a:cxnLst/>
                <a:rect l="l" t="t" r="r" b="b"/>
                <a:pathLst>
                  <a:path w="85725" h="9525" extrusionOk="0">
                    <a:moveTo>
                      <a:pt x="79795" y="1474"/>
                    </a:moveTo>
                    <a:cubicBezTo>
                      <a:pt x="54935" y="-1288"/>
                      <a:pt x="29789" y="-145"/>
                      <a:pt x="5214" y="4712"/>
                    </a:cubicBezTo>
                    <a:cubicBezTo>
                      <a:pt x="1405" y="5474"/>
                      <a:pt x="-786" y="9951"/>
                      <a:pt x="262" y="13475"/>
                    </a:cubicBezTo>
                    <a:cubicBezTo>
                      <a:pt x="1309" y="17476"/>
                      <a:pt x="5214" y="19190"/>
                      <a:pt x="9025" y="18428"/>
                    </a:cubicBezTo>
                    <a:cubicBezTo>
                      <a:pt x="32361" y="13856"/>
                      <a:pt x="56173" y="13094"/>
                      <a:pt x="79795" y="15761"/>
                    </a:cubicBezTo>
                    <a:cubicBezTo>
                      <a:pt x="83605" y="16142"/>
                      <a:pt x="86939" y="12142"/>
                      <a:pt x="86939" y="8618"/>
                    </a:cubicBezTo>
                    <a:cubicBezTo>
                      <a:pt x="86939" y="4427"/>
                      <a:pt x="83605" y="1950"/>
                      <a:pt x="79795" y="14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7" name="Google Shape;2437;p33"/>
              <p:cNvSpPr/>
              <p:nvPr/>
            </p:nvSpPr>
            <p:spPr>
              <a:xfrm>
                <a:off x="5963042" y="-4113386"/>
                <a:ext cx="95250" cy="19050"/>
              </a:xfrm>
              <a:custGeom>
                <a:avLst/>
                <a:gdLst/>
                <a:ahLst/>
                <a:cxnLst/>
                <a:rect l="l" t="t" r="r" b="b"/>
                <a:pathLst>
                  <a:path w="95250" h="19050" extrusionOk="0">
                    <a:moveTo>
                      <a:pt x="89249" y="275"/>
                    </a:moveTo>
                    <a:cubicBezTo>
                      <a:pt x="62198" y="6181"/>
                      <a:pt x="34480" y="7800"/>
                      <a:pt x="6858" y="5514"/>
                    </a:cubicBezTo>
                    <a:cubicBezTo>
                      <a:pt x="-2286" y="4752"/>
                      <a:pt x="-2286" y="19039"/>
                      <a:pt x="6858" y="19801"/>
                    </a:cubicBezTo>
                    <a:cubicBezTo>
                      <a:pt x="35719" y="22183"/>
                      <a:pt x="64770" y="20182"/>
                      <a:pt x="93059" y="13991"/>
                    </a:cubicBezTo>
                    <a:cubicBezTo>
                      <a:pt x="102013" y="12086"/>
                      <a:pt x="98203" y="-1725"/>
                      <a:pt x="89249" y="1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8" name="Google Shape;2438;p33"/>
              <p:cNvSpPr/>
              <p:nvPr/>
            </p:nvSpPr>
            <p:spPr>
              <a:xfrm>
                <a:off x="6121593" y="-4249100"/>
                <a:ext cx="57150" cy="180975"/>
              </a:xfrm>
              <a:custGeom>
                <a:avLst/>
                <a:gdLst/>
                <a:ahLst/>
                <a:cxnLst/>
                <a:rect l="l" t="t" r="r" b="b"/>
                <a:pathLst>
                  <a:path w="57150" h="180975" extrusionOk="0">
                    <a:moveTo>
                      <a:pt x="46046" y="173518"/>
                    </a:moveTo>
                    <a:cubicBezTo>
                      <a:pt x="707" y="132275"/>
                      <a:pt x="4231" y="49693"/>
                      <a:pt x="54523" y="13688"/>
                    </a:cubicBezTo>
                    <a:cubicBezTo>
                      <a:pt x="61953" y="8355"/>
                      <a:pt x="54809" y="-4028"/>
                      <a:pt x="47284" y="1306"/>
                    </a:cubicBezTo>
                    <a:cubicBezTo>
                      <a:pt x="-10152" y="42454"/>
                      <a:pt x="-16819" y="135704"/>
                      <a:pt x="35854" y="183614"/>
                    </a:cubicBezTo>
                    <a:cubicBezTo>
                      <a:pt x="42617" y="189806"/>
                      <a:pt x="52809" y="179709"/>
                      <a:pt x="45951" y="173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9" name="Google Shape;2439;p33"/>
              <p:cNvSpPr/>
              <p:nvPr/>
            </p:nvSpPr>
            <p:spPr>
              <a:xfrm>
                <a:off x="6212352" y="-4175828"/>
                <a:ext cx="104775" cy="123825"/>
              </a:xfrm>
              <a:custGeom>
                <a:avLst/>
                <a:gdLst/>
                <a:ahLst/>
                <a:cxnLst/>
                <a:rect l="l" t="t" r="r" b="b"/>
                <a:pathLst>
                  <a:path w="104775" h="123825" extrusionOk="0">
                    <a:moveTo>
                      <a:pt x="15675" y="122915"/>
                    </a:moveTo>
                    <a:cubicBezTo>
                      <a:pt x="31582" y="106151"/>
                      <a:pt x="46727" y="88721"/>
                      <a:pt x="61205" y="70718"/>
                    </a:cubicBezTo>
                    <a:cubicBezTo>
                      <a:pt x="76540" y="81767"/>
                      <a:pt x="91399" y="94626"/>
                      <a:pt x="94638" y="114057"/>
                    </a:cubicBezTo>
                    <a:cubicBezTo>
                      <a:pt x="96162" y="123106"/>
                      <a:pt x="109878" y="119296"/>
                      <a:pt x="108449" y="110247"/>
                    </a:cubicBezTo>
                    <a:cubicBezTo>
                      <a:pt x="104734" y="87768"/>
                      <a:pt x="87589" y="72338"/>
                      <a:pt x="69968" y="59574"/>
                    </a:cubicBezTo>
                    <a:cubicBezTo>
                      <a:pt x="80445" y="46144"/>
                      <a:pt x="90542" y="32618"/>
                      <a:pt x="100257" y="18617"/>
                    </a:cubicBezTo>
                    <a:cubicBezTo>
                      <a:pt x="105496" y="10997"/>
                      <a:pt x="93114" y="3853"/>
                      <a:pt x="87875" y="11378"/>
                    </a:cubicBezTo>
                    <a:cubicBezTo>
                      <a:pt x="78445" y="24998"/>
                      <a:pt x="68539" y="38333"/>
                      <a:pt x="58347" y="51383"/>
                    </a:cubicBezTo>
                    <a:cubicBezTo>
                      <a:pt x="40631" y="39286"/>
                      <a:pt x="20724" y="26141"/>
                      <a:pt x="14151" y="4996"/>
                    </a:cubicBezTo>
                    <a:cubicBezTo>
                      <a:pt x="11484" y="-3767"/>
                      <a:pt x="-2327" y="-52"/>
                      <a:pt x="340" y="8806"/>
                    </a:cubicBezTo>
                    <a:cubicBezTo>
                      <a:pt x="7960" y="33380"/>
                      <a:pt x="29296" y="48620"/>
                      <a:pt x="49489" y="62622"/>
                    </a:cubicBezTo>
                    <a:cubicBezTo>
                      <a:pt x="35487" y="79958"/>
                      <a:pt x="20819" y="96722"/>
                      <a:pt x="5484" y="112914"/>
                    </a:cubicBezTo>
                    <a:cubicBezTo>
                      <a:pt x="-803" y="119582"/>
                      <a:pt x="9294" y="129678"/>
                      <a:pt x="15580" y="1230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0" name="Google Shape;2440;p33"/>
              <p:cNvSpPr/>
              <p:nvPr/>
            </p:nvSpPr>
            <p:spPr>
              <a:xfrm>
                <a:off x="6298744" y="-4241187"/>
                <a:ext cx="104775" cy="76200"/>
              </a:xfrm>
              <a:custGeom>
                <a:avLst/>
                <a:gdLst/>
                <a:ahLst/>
                <a:cxnLst/>
                <a:rect l="l" t="t" r="r" b="b"/>
                <a:pathLst>
                  <a:path w="104775" h="76200" extrusionOk="0">
                    <a:moveTo>
                      <a:pt x="60728" y="52067"/>
                    </a:moveTo>
                    <a:cubicBezTo>
                      <a:pt x="56061" y="53876"/>
                      <a:pt x="53299" y="60068"/>
                      <a:pt x="57585" y="63973"/>
                    </a:cubicBezTo>
                    <a:cubicBezTo>
                      <a:pt x="70539" y="75784"/>
                      <a:pt x="89113" y="80070"/>
                      <a:pt x="105782" y="74450"/>
                    </a:cubicBezTo>
                    <a:cubicBezTo>
                      <a:pt x="114449" y="71498"/>
                      <a:pt x="110734" y="57686"/>
                      <a:pt x="101972" y="60639"/>
                    </a:cubicBezTo>
                    <a:cubicBezTo>
                      <a:pt x="93018" y="63687"/>
                      <a:pt x="83303" y="63020"/>
                      <a:pt x="75016" y="58925"/>
                    </a:cubicBezTo>
                    <a:cubicBezTo>
                      <a:pt x="89303" y="44732"/>
                      <a:pt x="87780" y="17681"/>
                      <a:pt x="69682" y="5870"/>
                    </a:cubicBezTo>
                    <a:cubicBezTo>
                      <a:pt x="57776" y="-1845"/>
                      <a:pt x="42155" y="-1464"/>
                      <a:pt x="29582" y="4156"/>
                    </a:cubicBezTo>
                    <a:cubicBezTo>
                      <a:pt x="14437" y="10919"/>
                      <a:pt x="7007" y="25397"/>
                      <a:pt x="816" y="39875"/>
                    </a:cubicBezTo>
                    <a:cubicBezTo>
                      <a:pt x="-708" y="43399"/>
                      <a:pt x="-232" y="47495"/>
                      <a:pt x="3388" y="49685"/>
                    </a:cubicBezTo>
                    <a:cubicBezTo>
                      <a:pt x="6341" y="51495"/>
                      <a:pt x="11675" y="50638"/>
                      <a:pt x="13199" y="47114"/>
                    </a:cubicBezTo>
                    <a:cubicBezTo>
                      <a:pt x="17580" y="36827"/>
                      <a:pt x="22247" y="25016"/>
                      <a:pt x="32153" y="18920"/>
                    </a:cubicBezTo>
                    <a:cubicBezTo>
                      <a:pt x="40059" y="14062"/>
                      <a:pt x="50537" y="12443"/>
                      <a:pt x="59204" y="16348"/>
                    </a:cubicBezTo>
                    <a:cubicBezTo>
                      <a:pt x="66729" y="19682"/>
                      <a:pt x="70634" y="26825"/>
                      <a:pt x="70634" y="34826"/>
                    </a:cubicBezTo>
                    <a:cubicBezTo>
                      <a:pt x="70634" y="41589"/>
                      <a:pt x="67491" y="49400"/>
                      <a:pt x="60728" y="519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1" name="Google Shape;2441;p33"/>
              <p:cNvSpPr/>
              <p:nvPr/>
            </p:nvSpPr>
            <p:spPr>
              <a:xfrm>
                <a:off x="6421076" y="-4284684"/>
                <a:ext cx="66675" cy="247650"/>
              </a:xfrm>
              <a:custGeom>
                <a:avLst/>
                <a:gdLst/>
                <a:ahLst/>
                <a:cxnLst/>
                <a:rect l="l" t="t" r="r" b="b"/>
                <a:pathLst>
                  <a:path w="66675" h="247650" extrusionOk="0">
                    <a:moveTo>
                      <a:pt x="22122" y="234819"/>
                    </a:moveTo>
                    <a:cubicBezTo>
                      <a:pt x="14692" y="240153"/>
                      <a:pt x="21836" y="252536"/>
                      <a:pt x="29361" y="247202"/>
                    </a:cubicBezTo>
                    <a:cubicBezTo>
                      <a:pt x="69556" y="218532"/>
                      <a:pt x="71461" y="165954"/>
                      <a:pt x="66413" y="121186"/>
                    </a:cubicBezTo>
                    <a:cubicBezTo>
                      <a:pt x="61650" y="78514"/>
                      <a:pt x="54221" y="21840"/>
                      <a:pt x="10882" y="790"/>
                    </a:cubicBezTo>
                    <a:cubicBezTo>
                      <a:pt x="2690" y="-3210"/>
                      <a:pt x="-4644" y="9077"/>
                      <a:pt x="3643" y="13173"/>
                    </a:cubicBezTo>
                    <a:cubicBezTo>
                      <a:pt x="41838" y="31746"/>
                      <a:pt x="47839" y="83562"/>
                      <a:pt x="52030" y="121186"/>
                    </a:cubicBezTo>
                    <a:cubicBezTo>
                      <a:pt x="56316" y="159858"/>
                      <a:pt x="57364" y="209673"/>
                      <a:pt x="22026" y="2349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2442;p33"/>
              <p:cNvSpPr/>
              <p:nvPr/>
            </p:nvSpPr>
            <p:spPr>
              <a:xfrm>
                <a:off x="6566900" y="-4238704"/>
                <a:ext cx="57150" cy="171450"/>
              </a:xfrm>
              <a:custGeom>
                <a:avLst/>
                <a:gdLst/>
                <a:ahLst/>
                <a:cxnLst/>
                <a:rect l="l" t="t" r="r" b="b"/>
                <a:pathLst>
                  <a:path w="57150" h="171450" extrusionOk="0">
                    <a:moveTo>
                      <a:pt x="25268" y="2340"/>
                    </a:moveTo>
                    <a:cubicBezTo>
                      <a:pt x="-18547" y="53298"/>
                      <a:pt x="-3497" y="140833"/>
                      <a:pt x="55844" y="173313"/>
                    </a:cubicBezTo>
                    <a:cubicBezTo>
                      <a:pt x="63940" y="177695"/>
                      <a:pt x="71179" y="165408"/>
                      <a:pt x="63083" y="160931"/>
                    </a:cubicBezTo>
                    <a:cubicBezTo>
                      <a:pt x="12314" y="133213"/>
                      <a:pt x="-2640" y="56632"/>
                      <a:pt x="35365" y="12436"/>
                    </a:cubicBezTo>
                    <a:cubicBezTo>
                      <a:pt x="41366" y="5483"/>
                      <a:pt x="31269" y="-4614"/>
                      <a:pt x="25268" y="23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3" name="Google Shape;2443;p33"/>
              <p:cNvSpPr/>
              <p:nvPr/>
            </p:nvSpPr>
            <p:spPr>
              <a:xfrm>
                <a:off x="6648827" y="-4179238"/>
                <a:ext cx="95250" cy="95250"/>
              </a:xfrm>
              <a:custGeom>
                <a:avLst/>
                <a:gdLst/>
                <a:ahLst/>
                <a:cxnLst/>
                <a:rect l="l" t="t" r="r" b="b"/>
                <a:pathLst>
                  <a:path w="95250" h="95250" extrusionOk="0">
                    <a:moveTo>
                      <a:pt x="36592" y="100131"/>
                    </a:moveTo>
                    <a:cubicBezTo>
                      <a:pt x="46022" y="84891"/>
                      <a:pt x="55356" y="69747"/>
                      <a:pt x="64786" y="54507"/>
                    </a:cubicBezTo>
                    <a:cubicBezTo>
                      <a:pt x="71930" y="61269"/>
                      <a:pt x="78597" y="68699"/>
                      <a:pt x="84217" y="76890"/>
                    </a:cubicBezTo>
                    <a:cubicBezTo>
                      <a:pt x="86407" y="80034"/>
                      <a:pt x="90503" y="81558"/>
                      <a:pt x="94027" y="79462"/>
                    </a:cubicBezTo>
                    <a:cubicBezTo>
                      <a:pt x="97171" y="77652"/>
                      <a:pt x="98790" y="72890"/>
                      <a:pt x="96599" y="69652"/>
                    </a:cubicBezTo>
                    <a:cubicBezTo>
                      <a:pt x="89551" y="59555"/>
                      <a:pt x="81359" y="50506"/>
                      <a:pt x="72406" y="42219"/>
                    </a:cubicBezTo>
                    <a:cubicBezTo>
                      <a:pt x="78883" y="31647"/>
                      <a:pt x="85455" y="21169"/>
                      <a:pt x="91932" y="10597"/>
                    </a:cubicBezTo>
                    <a:cubicBezTo>
                      <a:pt x="96790" y="2786"/>
                      <a:pt x="84407" y="-4453"/>
                      <a:pt x="79549" y="3357"/>
                    </a:cubicBezTo>
                    <a:cubicBezTo>
                      <a:pt x="73454" y="13168"/>
                      <a:pt x="67357" y="23074"/>
                      <a:pt x="61262" y="32885"/>
                    </a:cubicBezTo>
                    <a:cubicBezTo>
                      <a:pt x="45545" y="20788"/>
                      <a:pt x="27924" y="11454"/>
                      <a:pt x="8779" y="5548"/>
                    </a:cubicBezTo>
                    <a:cubicBezTo>
                      <a:pt x="16" y="2881"/>
                      <a:pt x="-3794" y="16597"/>
                      <a:pt x="4969" y="19360"/>
                    </a:cubicBezTo>
                    <a:cubicBezTo>
                      <a:pt x="22685" y="24789"/>
                      <a:pt x="39259" y="33647"/>
                      <a:pt x="53737" y="44982"/>
                    </a:cubicBezTo>
                    <a:cubicBezTo>
                      <a:pt x="43831" y="60889"/>
                      <a:pt x="34020" y="76890"/>
                      <a:pt x="24114" y="92797"/>
                    </a:cubicBezTo>
                    <a:cubicBezTo>
                      <a:pt x="19256" y="100608"/>
                      <a:pt x="31639" y="107847"/>
                      <a:pt x="36497" y="1000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4" name="Google Shape;2444;p33"/>
              <p:cNvSpPr/>
              <p:nvPr/>
            </p:nvSpPr>
            <p:spPr>
              <a:xfrm>
                <a:off x="6739001" y="-4245788"/>
                <a:ext cx="66675" cy="85725"/>
              </a:xfrm>
              <a:custGeom>
                <a:avLst/>
                <a:gdLst/>
                <a:ahLst/>
                <a:cxnLst/>
                <a:rect l="l" t="t" r="r" b="b"/>
                <a:pathLst>
                  <a:path w="66675" h="85725" extrusionOk="0">
                    <a:moveTo>
                      <a:pt x="52907" y="78575"/>
                    </a:moveTo>
                    <a:cubicBezTo>
                      <a:pt x="50049" y="79718"/>
                      <a:pt x="48239" y="80004"/>
                      <a:pt x="45286" y="79718"/>
                    </a:cubicBezTo>
                    <a:cubicBezTo>
                      <a:pt x="45953" y="79718"/>
                      <a:pt x="42429" y="78861"/>
                      <a:pt x="42905" y="79052"/>
                    </a:cubicBezTo>
                    <a:cubicBezTo>
                      <a:pt x="41381" y="78290"/>
                      <a:pt x="40905" y="77909"/>
                      <a:pt x="39857" y="76766"/>
                    </a:cubicBezTo>
                    <a:cubicBezTo>
                      <a:pt x="33476" y="70098"/>
                      <a:pt x="23379" y="80195"/>
                      <a:pt x="29761" y="86862"/>
                    </a:cubicBezTo>
                    <a:cubicBezTo>
                      <a:pt x="43953" y="101626"/>
                      <a:pt x="71957" y="91625"/>
                      <a:pt x="75671" y="72003"/>
                    </a:cubicBezTo>
                    <a:cubicBezTo>
                      <a:pt x="79005" y="54096"/>
                      <a:pt x="62527" y="38761"/>
                      <a:pt x="45572" y="38094"/>
                    </a:cubicBezTo>
                    <a:cubicBezTo>
                      <a:pt x="47953" y="27902"/>
                      <a:pt x="49477" y="17615"/>
                      <a:pt x="50049" y="7138"/>
                    </a:cubicBezTo>
                    <a:cubicBezTo>
                      <a:pt x="50335" y="2566"/>
                      <a:pt x="45286" y="-1054"/>
                      <a:pt x="41000" y="280"/>
                    </a:cubicBezTo>
                    <a:cubicBezTo>
                      <a:pt x="28999" y="3899"/>
                      <a:pt x="16997" y="7424"/>
                      <a:pt x="4996" y="11043"/>
                    </a:cubicBezTo>
                    <a:cubicBezTo>
                      <a:pt x="-3767" y="13710"/>
                      <a:pt x="-52" y="27426"/>
                      <a:pt x="8806" y="24854"/>
                    </a:cubicBezTo>
                    <a:cubicBezTo>
                      <a:pt x="17569" y="22283"/>
                      <a:pt x="26236" y="19616"/>
                      <a:pt x="35000" y="17044"/>
                    </a:cubicBezTo>
                    <a:cubicBezTo>
                      <a:pt x="33857" y="26569"/>
                      <a:pt x="31856" y="35903"/>
                      <a:pt x="28999" y="45143"/>
                    </a:cubicBezTo>
                    <a:cubicBezTo>
                      <a:pt x="27570" y="49905"/>
                      <a:pt x="32714" y="56096"/>
                      <a:pt x="37762" y="53906"/>
                    </a:cubicBezTo>
                    <a:cubicBezTo>
                      <a:pt x="43572" y="51429"/>
                      <a:pt x="49382" y="52096"/>
                      <a:pt x="54907" y="55620"/>
                    </a:cubicBezTo>
                    <a:cubicBezTo>
                      <a:pt x="59479" y="58573"/>
                      <a:pt x="62717" y="63907"/>
                      <a:pt x="61955" y="68669"/>
                    </a:cubicBezTo>
                    <a:cubicBezTo>
                      <a:pt x="61384" y="72860"/>
                      <a:pt x="57288" y="76861"/>
                      <a:pt x="53097" y="78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2445;p33"/>
              <p:cNvSpPr/>
              <p:nvPr/>
            </p:nvSpPr>
            <p:spPr>
              <a:xfrm>
                <a:off x="6829956" y="-4258933"/>
                <a:ext cx="76200" cy="238125"/>
              </a:xfrm>
              <a:custGeom>
                <a:avLst/>
                <a:gdLst/>
                <a:ahLst/>
                <a:cxnLst/>
                <a:rect l="l" t="t" r="r" b="b"/>
                <a:pathLst>
                  <a:path w="76200" h="238125" extrusionOk="0">
                    <a:moveTo>
                      <a:pt x="3195" y="225357"/>
                    </a:moveTo>
                    <a:cubicBezTo>
                      <a:pt x="-4330" y="230500"/>
                      <a:pt x="2814" y="242883"/>
                      <a:pt x="10434" y="237739"/>
                    </a:cubicBezTo>
                    <a:cubicBezTo>
                      <a:pt x="47010" y="212879"/>
                      <a:pt x="72442" y="173541"/>
                      <a:pt x="78347" y="129440"/>
                    </a:cubicBezTo>
                    <a:cubicBezTo>
                      <a:pt x="84539" y="83148"/>
                      <a:pt x="68251" y="36000"/>
                      <a:pt x="36342" y="2186"/>
                    </a:cubicBezTo>
                    <a:cubicBezTo>
                      <a:pt x="30056" y="-4482"/>
                      <a:pt x="19959" y="5615"/>
                      <a:pt x="26246" y="12282"/>
                    </a:cubicBezTo>
                    <a:cubicBezTo>
                      <a:pt x="55106" y="42858"/>
                      <a:pt x="69870" y="85625"/>
                      <a:pt x="64346" y="127535"/>
                    </a:cubicBezTo>
                    <a:cubicBezTo>
                      <a:pt x="59107" y="167064"/>
                      <a:pt x="36151" y="203068"/>
                      <a:pt x="3290" y="225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2446;p33"/>
              <p:cNvSpPr/>
              <p:nvPr/>
            </p:nvSpPr>
            <p:spPr>
              <a:xfrm>
                <a:off x="6955666" y="-4209849"/>
                <a:ext cx="104775" cy="114300"/>
              </a:xfrm>
              <a:custGeom>
                <a:avLst/>
                <a:gdLst/>
                <a:ahLst/>
                <a:cxnLst/>
                <a:rect l="l" t="t" r="r" b="b"/>
                <a:pathLst>
                  <a:path w="104775" h="114300" extrusionOk="0">
                    <a:moveTo>
                      <a:pt x="103132" y="54162"/>
                    </a:moveTo>
                    <a:lnTo>
                      <a:pt x="51697" y="54162"/>
                    </a:lnTo>
                    <a:cubicBezTo>
                      <a:pt x="50268" y="38350"/>
                      <a:pt x="48839" y="22634"/>
                      <a:pt x="47411" y="6822"/>
                    </a:cubicBezTo>
                    <a:cubicBezTo>
                      <a:pt x="46553" y="-2226"/>
                      <a:pt x="32266" y="-2322"/>
                      <a:pt x="33123" y="6822"/>
                    </a:cubicBezTo>
                    <a:cubicBezTo>
                      <a:pt x="34552" y="22634"/>
                      <a:pt x="35981" y="38350"/>
                      <a:pt x="37410" y="54162"/>
                    </a:cubicBezTo>
                    <a:lnTo>
                      <a:pt x="6929" y="54162"/>
                    </a:lnTo>
                    <a:cubicBezTo>
                      <a:pt x="-2310" y="54162"/>
                      <a:pt x="-2310" y="68449"/>
                      <a:pt x="6929" y="68449"/>
                    </a:cubicBezTo>
                    <a:lnTo>
                      <a:pt x="38743" y="68449"/>
                    </a:lnTo>
                    <a:cubicBezTo>
                      <a:pt x="40172" y="84070"/>
                      <a:pt x="41601" y="99691"/>
                      <a:pt x="42934" y="115312"/>
                    </a:cubicBezTo>
                    <a:cubicBezTo>
                      <a:pt x="43791" y="124361"/>
                      <a:pt x="58079" y="124456"/>
                      <a:pt x="57221" y="115312"/>
                    </a:cubicBezTo>
                    <a:cubicBezTo>
                      <a:pt x="55793" y="99691"/>
                      <a:pt x="54364" y="84070"/>
                      <a:pt x="53030" y="68449"/>
                    </a:cubicBezTo>
                    <a:lnTo>
                      <a:pt x="103227" y="68449"/>
                    </a:lnTo>
                    <a:cubicBezTo>
                      <a:pt x="112467" y="68449"/>
                      <a:pt x="112467" y="54162"/>
                      <a:pt x="103227" y="5416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33"/>
              <p:cNvSpPr/>
              <p:nvPr/>
            </p:nvSpPr>
            <p:spPr>
              <a:xfrm>
                <a:off x="7092932" y="-4264113"/>
                <a:ext cx="76200" cy="190500"/>
              </a:xfrm>
              <a:custGeom>
                <a:avLst/>
                <a:gdLst/>
                <a:ahLst/>
                <a:cxnLst/>
                <a:rect l="l" t="t" r="r" b="b"/>
                <a:pathLst>
                  <a:path w="76200" h="190500" extrusionOk="0">
                    <a:moveTo>
                      <a:pt x="69308" y="196722"/>
                    </a:moveTo>
                    <a:cubicBezTo>
                      <a:pt x="77595" y="200533"/>
                      <a:pt x="84929" y="188150"/>
                      <a:pt x="76547" y="184340"/>
                    </a:cubicBezTo>
                    <a:cubicBezTo>
                      <a:pt x="45686" y="170243"/>
                      <a:pt x="22540" y="142239"/>
                      <a:pt x="15873" y="108712"/>
                    </a:cubicBezTo>
                    <a:cubicBezTo>
                      <a:pt x="8824" y="73279"/>
                      <a:pt x="22540" y="36131"/>
                      <a:pt x="48924" y="12033"/>
                    </a:cubicBezTo>
                    <a:cubicBezTo>
                      <a:pt x="55687" y="5842"/>
                      <a:pt x="45590" y="-4255"/>
                      <a:pt x="38828" y="1936"/>
                    </a:cubicBezTo>
                    <a:cubicBezTo>
                      <a:pt x="9300" y="29082"/>
                      <a:pt x="-5178" y="70326"/>
                      <a:pt x="1680" y="109950"/>
                    </a:cubicBezTo>
                    <a:cubicBezTo>
                      <a:pt x="8157" y="147669"/>
                      <a:pt x="34637" y="180911"/>
                      <a:pt x="69403" y="196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2448;p33"/>
              <p:cNvSpPr/>
              <p:nvPr/>
            </p:nvSpPr>
            <p:spPr>
              <a:xfrm>
                <a:off x="7219104" y="-4203357"/>
                <a:ext cx="123825" cy="114300"/>
              </a:xfrm>
              <a:custGeom>
                <a:avLst/>
                <a:gdLst/>
                <a:ahLst/>
                <a:cxnLst/>
                <a:rect l="l" t="t" r="r" b="b"/>
                <a:pathLst>
                  <a:path w="123825" h="114300" extrusionOk="0">
                    <a:moveTo>
                      <a:pt x="0" y="49861"/>
                    </a:moveTo>
                    <a:cubicBezTo>
                      <a:pt x="572" y="71578"/>
                      <a:pt x="14192" y="92914"/>
                      <a:pt x="34385" y="101391"/>
                    </a:cubicBezTo>
                    <a:cubicBezTo>
                      <a:pt x="57150" y="110916"/>
                      <a:pt x="83058" y="101010"/>
                      <a:pt x="97822" y="82341"/>
                    </a:cubicBezTo>
                    <a:cubicBezTo>
                      <a:pt x="98584" y="81388"/>
                      <a:pt x="99155" y="80436"/>
                      <a:pt x="99822" y="79483"/>
                    </a:cubicBezTo>
                    <a:cubicBezTo>
                      <a:pt x="104680" y="90818"/>
                      <a:pt x="110109" y="101867"/>
                      <a:pt x="116205" y="112630"/>
                    </a:cubicBezTo>
                    <a:cubicBezTo>
                      <a:pt x="120682" y="120631"/>
                      <a:pt x="133064" y="113488"/>
                      <a:pt x="128588" y="105391"/>
                    </a:cubicBezTo>
                    <a:cubicBezTo>
                      <a:pt x="120682" y="91294"/>
                      <a:pt x="113919" y="76721"/>
                      <a:pt x="108299" y="61672"/>
                    </a:cubicBezTo>
                    <a:cubicBezTo>
                      <a:pt x="113729" y="41288"/>
                      <a:pt x="107156" y="19000"/>
                      <a:pt x="90774" y="3379"/>
                    </a:cubicBezTo>
                    <a:cubicBezTo>
                      <a:pt x="86297" y="-812"/>
                      <a:pt x="80391" y="1950"/>
                      <a:pt x="79058" y="6903"/>
                    </a:cubicBezTo>
                    <a:cubicBezTo>
                      <a:pt x="66104" y="-527"/>
                      <a:pt x="49721" y="-1860"/>
                      <a:pt x="35528" y="2426"/>
                    </a:cubicBezTo>
                    <a:cubicBezTo>
                      <a:pt x="14478" y="8903"/>
                      <a:pt x="-476" y="27477"/>
                      <a:pt x="191" y="49861"/>
                    </a:cubicBezTo>
                    <a:close/>
                    <a:moveTo>
                      <a:pt x="35528" y="17476"/>
                    </a:moveTo>
                    <a:cubicBezTo>
                      <a:pt x="51435" y="10903"/>
                      <a:pt x="70961" y="14047"/>
                      <a:pt x="81725" y="28048"/>
                    </a:cubicBezTo>
                    <a:cubicBezTo>
                      <a:pt x="82010" y="28429"/>
                      <a:pt x="82487" y="28620"/>
                      <a:pt x="82772" y="28810"/>
                    </a:cubicBezTo>
                    <a:cubicBezTo>
                      <a:pt x="85630" y="40145"/>
                      <a:pt x="88964" y="51385"/>
                      <a:pt x="92964" y="62434"/>
                    </a:cubicBezTo>
                    <a:cubicBezTo>
                      <a:pt x="92202" y="64339"/>
                      <a:pt x="91440" y="66148"/>
                      <a:pt x="90392" y="67958"/>
                    </a:cubicBezTo>
                    <a:cubicBezTo>
                      <a:pt x="81249" y="83484"/>
                      <a:pt x="62294" y="94723"/>
                      <a:pt x="44101" y="89770"/>
                    </a:cubicBezTo>
                    <a:cubicBezTo>
                      <a:pt x="28480" y="85484"/>
                      <a:pt x="17145" y="70339"/>
                      <a:pt x="14669" y="54718"/>
                    </a:cubicBezTo>
                    <a:cubicBezTo>
                      <a:pt x="12192" y="38621"/>
                      <a:pt x="20384" y="23762"/>
                      <a:pt x="35528" y="175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2449;p33"/>
              <p:cNvSpPr/>
              <p:nvPr/>
            </p:nvSpPr>
            <p:spPr>
              <a:xfrm>
                <a:off x="7343637" y="-4250694"/>
                <a:ext cx="123825" cy="142875"/>
              </a:xfrm>
              <a:custGeom>
                <a:avLst/>
                <a:gdLst/>
                <a:ahLst/>
                <a:cxnLst/>
                <a:rect l="l" t="t" r="r" b="b"/>
                <a:pathLst>
                  <a:path w="123825" h="142875" extrusionOk="0">
                    <a:moveTo>
                      <a:pt x="32249" y="113676"/>
                    </a:moveTo>
                    <a:cubicBezTo>
                      <a:pt x="34249" y="120344"/>
                      <a:pt x="44060" y="120534"/>
                      <a:pt x="46060" y="113676"/>
                    </a:cubicBezTo>
                    <a:cubicBezTo>
                      <a:pt x="50346" y="98246"/>
                      <a:pt x="59871" y="82720"/>
                      <a:pt x="75206" y="76148"/>
                    </a:cubicBezTo>
                    <a:cubicBezTo>
                      <a:pt x="88256" y="70528"/>
                      <a:pt x="105496" y="74624"/>
                      <a:pt x="113592" y="86720"/>
                    </a:cubicBezTo>
                    <a:cubicBezTo>
                      <a:pt x="123117" y="101008"/>
                      <a:pt x="111783" y="117010"/>
                      <a:pt x="98638" y="123773"/>
                    </a:cubicBezTo>
                    <a:cubicBezTo>
                      <a:pt x="79874" y="133488"/>
                      <a:pt x="56823" y="126725"/>
                      <a:pt x="37773" y="121582"/>
                    </a:cubicBezTo>
                    <a:cubicBezTo>
                      <a:pt x="28915" y="119201"/>
                      <a:pt x="25105" y="133012"/>
                      <a:pt x="33963" y="135393"/>
                    </a:cubicBezTo>
                    <a:cubicBezTo>
                      <a:pt x="54156" y="140822"/>
                      <a:pt x="76826" y="146728"/>
                      <a:pt x="97495" y="139775"/>
                    </a:cubicBezTo>
                    <a:cubicBezTo>
                      <a:pt x="112926" y="134536"/>
                      <a:pt x="127499" y="121963"/>
                      <a:pt x="130737" y="105389"/>
                    </a:cubicBezTo>
                    <a:cubicBezTo>
                      <a:pt x="133881" y="89387"/>
                      <a:pt x="125594" y="74433"/>
                      <a:pt x="111973" y="66242"/>
                    </a:cubicBezTo>
                    <a:cubicBezTo>
                      <a:pt x="97971" y="57764"/>
                      <a:pt x="81017" y="57479"/>
                      <a:pt x="66444" y="64718"/>
                    </a:cubicBezTo>
                    <a:cubicBezTo>
                      <a:pt x="55109" y="70337"/>
                      <a:pt x="46441" y="79862"/>
                      <a:pt x="40250" y="90816"/>
                    </a:cubicBezTo>
                    <a:cubicBezTo>
                      <a:pt x="31582" y="62241"/>
                      <a:pt x="22819" y="33571"/>
                      <a:pt x="14151" y="4996"/>
                    </a:cubicBezTo>
                    <a:cubicBezTo>
                      <a:pt x="11484" y="-3767"/>
                      <a:pt x="-2327" y="-52"/>
                      <a:pt x="340" y="8806"/>
                    </a:cubicBezTo>
                    <a:cubicBezTo>
                      <a:pt x="11008" y="43858"/>
                      <a:pt x="21581" y="78815"/>
                      <a:pt x="32249" y="1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2450;p33"/>
              <p:cNvSpPr/>
              <p:nvPr/>
            </p:nvSpPr>
            <p:spPr>
              <a:xfrm>
                <a:off x="7496362" y="-4199504"/>
                <a:ext cx="114300" cy="104775"/>
              </a:xfrm>
              <a:custGeom>
                <a:avLst/>
                <a:gdLst/>
                <a:ahLst/>
                <a:cxnLst/>
                <a:rect l="l" t="t" r="r" b="b"/>
                <a:pathLst>
                  <a:path w="114300" h="104775" extrusionOk="0">
                    <a:moveTo>
                      <a:pt x="84691" y="111444"/>
                    </a:moveTo>
                    <a:cubicBezTo>
                      <a:pt x="103741" y="107349"/>
                      <a:pt x="120601" y="93537"/>
                      <a:pt x="117743" y="72678"/>
                    </a:cubicBezTo>
                    <a:cubicBezTo>
                      <a:pt x="117267" y="68867"/>
                      <a:pt x="112314" y="66772"/>
                      <a:pt x="108980" y="67725"/>
                    </a:cubicBezTo>
                    <a:cubicBezTo>
                      <a:pt x="104885" y="68772"/>
                      <a:pt x="103456" y="72678"/>
                      <a:pt x="104028" y="76487"/>
                    </a:cubicBezTo>
                    <a:cubicBezTo>
                      <a:pt x="105551" y="87822"/>
                      <a:pt x="92978" y="94490"/>
                      <a:pt x="83930" y="96966"/>
                    </a:cubicBezTo>
                    <a:cubicBezTo>
                      <a:pt x="70118" y="100681"/>
                      <a:pt x="56116" y="97633"/>
                      <a:pt x="43544" y="91061"/>
                    </a:cubicBezTo>
                    <a:cubicBezTo>
                      <a:pt x="29447" y="83536"/>
                      <a:pt x="17636" y="71249"/>
                      <a:pt x="14778" y="55151"/>
                    </a:cubicBezTo>
                    <a:cubicBezTo>
                      <a:pt x="12397" y="41721"/>
                      <a:pt x="16683" y="25433"/>
                      <a:pt x="29161" y="18195"/>
                    </a:cubicBezTo>
                    <a:cubicBezTo>
                      <a:pt x="40781" y="11432"/>
                      <a:pt x="58307" y="13146"/>
                      <a:pt x="65832" y="25148"/>
                    </a:cubicBezTo>
                    <a:cubicBezTo>
                      <a:pt x="70690" y="32958"/>
                      <a:pt x="83072" y="25719"/>
                      <a:pt x="78215" y="17909"/>
                    </a:cubicBezTo>
                    <a:cubicBezTo>
                      <a:pt x="68404" y="2288"/>
                      <a:pt x="48211" y="-3427"/>
                      <a:pt x="30875" y="2002"/>
                    </a:cubicBezTo>
                    <a:cubicBezTo>
                      <a:pt x="11444" y="8098"/>
                      <a:pt x="395" y="26958"/>
                      <a:pt x="14" y="46674"/>
                    </a:cubicBezTo>
                    <a:cubicBezTo>
                      <a:pt x="-938" y="88584"/>
                      <a:pt x="45639" y="119921"/>
                      <a:pt x="84787" y="1115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2451;p33"/>
              <p:cNvSpPr/>
              <p:nvPr/>
            </p:nvSpPr>
            <p:spPr>
              <a:xfrm>
                <a:off x="7592865" y="-4291245"/>
                <a:ext cx="104775" cy="228600"/>
              </a:xfrm>
              <a:custGeom>
                <a:avLst/>
                <a:gdLst/>
                <a:ahLst/>
                <a:cxnLst/>
                <a:rect l="l" t="t" r="r" b="b"/>
                <a:pathLst>
                  <a:path w="104775" h="228600" extrusionOk="0">
                    <a:moveTo>
                      <a:pt x="6763" y="14399"/>
                    </a:moveTo>
                    <a:cubicBezTo>
                      <a:pt x="46196" y="16685"/>
                      <a:pt x="76200" y="50023"/>
                      <a:pt x="86773" y="86218"/>
                    </a:cubicBezTo>
                    <a:cubicBezTo>
                      <a:pt x="100298" y="132890"/>
                      <a:pt x="83725" y="182706"/>
                      <a:pt x="64199" y="225092"/>
                    </a:cubicBezTo>
                    <a:cubicBezTo>
                      <a:pt x="60389" y="233379"/>
                      <a:pt x="72676" y="240618"/>
                      <a:pt x="76581" y="232331"/>
                    </a:cubicBezTo>
                    <a:cubicBezTo>
                      <a:pt x="98489" y="184706"/>
                      <a:pt x="116681" y="128318"/>
                      <a:pt x="98679" y="76407"/>
                    </a:cubicBezTo>
                    <a:cubicBezTo>
                      <a:pt x="84773" y="36307"/>
                      <a:pt x="50673" y="2588"/>
                      <a:pt x="6858" y="17"/>
                    </a:cubicBezTo>
                    <a:cubicBezTo>
                      <a:pt x="-2286" y="-555"/>
                      <a:pt x="-2286" y="13733"/>
                      <a:pt x="6858" y="143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2" name="Google Shape;2452;p33"/>
              <p:cNvSpPr/>
              <p:nvPr/>
            </p:nvSpPr>
            <p:spPr>
              <a:xfrm>
                <a:off x="7789616" y="-4198744"/>
                <a:ext cx="66675" cy="9525"/>
              </a:xfrm>
              <a:custGeom>
                <a:avLst/>
                <a:gdLst/>
                <a:ahLst/>
                <a:cxnLst/>
                <a:rect l="l" t="t" r="r" b="b"/>
                <a:pathLst>
                  <a:path w="66675" h="9525" extrusionOk="0">
                    <a:moveTo>
                      <a:pt x="6894" y="14196"/>
                    </a:moveTo>
                    <a:cubicBezTo>
                      <a:pt x="9275" y="14196"/>
                      <a:pt x="11751" y="14292"/>
                      <a:pt x="14133" y="14387"/>
                    </a:cubicBezTo>
                    <a:cubicBezTo>
                      <a:pt x="15276" y="17435"/>
                      <a:pt x="18229" y="19721"/>
                      <a:pt x="22324" y="18483"/>
                    </a:cubicBezTo>
                    <a:cubicBezTo>
                      <a:pt x="28039" y="16768"/>
                      <a:pt x="34040" y="15625"/>
                      <a:pt x="39946" y="15054"/>
                    </a:cubicBezTo>
                    <a:cubicBezTo>
                      <a:pt x="48042" y="15244"/>
                      <a:pt x="56233" y="15435"/>
                      <a:pt x="64330" y="15720"/>
                    </a:cubicBezTo>
                    <a:cubicBezTo>
                      <a:pt x="67854" y="15720"/>
                      <a:pt x="70902" y="12958"/>
                      <a:pt x="71378" y="9529"/>
                    </a:cubicBezTo>
                    <a:cubicBezTo>
                      <a:pt x="71759" y="6386"/>
                      <a:pt x="69854" y="2195"/>
                      <a:pt x="66234" y="1719"/>
                    </a:cubicBezTo>
                    <a:cubicBezTo>
                      <a:pt x="65568" y="1623"/>
                      <a:pt x="64996" y="1623"/>
                      <a:pt x="64330" y="1528"/>
                    </a:cubicBezTo>
                    <a:cubicBezTo>
                      <a:pt x="64330" y="1528"/>
                      <a:pt x="64330" y="1528"/>
                      <a:pt x="64330" y="1528"/>
                    </a:cubicBezTo>
                    <a:lnTo>
                      <a:pt x="63472" y="1528"/>
                    </a:lnTo>
                    <a:cubicBezTo>
                      <a:pt x="55757" y="481"/>
                      <a:pt x="47947" y="290"/>
                      <a:pt x="40231" y="861"/>
                    </a:cubicBezTo>
                    <a:cubicBezTo>
                      <a:pt x="29087" y="576"/>
                      <a:pt x="18038" y="290"/>
                      <a:pt x="6894" y="4"/>
                    </a:cubicBezTo>
                    <a:cubicBezTo>
                      <a:pt x="-2345" y="-282"/>
                      <a:pt x="-2250" y="14006"/>
                      <a:pt x="6894" y="1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3" name="Google Shape;2453;p33"/>
              <p:cNvSpPr/>
              <p:nvPr/>
            </p:nvSpPr>
            <p:spPr>
              <a:xfrm>
                <a:off x="7955663" y="-4282560"/>
                <a:ext cx="66675" cy="180975"/>
              </a:xfrm>
              <a:custGeom>
                <a:avLst/>
                <a:gdLst/>
                <a:ahLst/>
                <a:cxnLst/>
                <a:rect l="l" t="t" r="r" b="b"/>
                <a:pathLst>
                  <a:path w="66675" h="180975" extrusionOk="0">
                    <a:moveTo>
                      <a:pt x="59922" y="183642"/>
                    </a:moveTo>
                    <a:cubicBezTo>
                      <a:pt x="69066" y="184690"/>
                      <a:pt x="68971" y="170307"/>
                      <a:pt x="59922" y="169355"/>
                    </a:cubicBezTo>
                    <a:cubicBezTo>
                      <a:pt x="22489" y="165259"/>
                      <a:pt x="14107" y="120301"/>
                      <a:pt x="14297" y="90107"/>
                    </a:cubicBezTo>
                    <a:cubicBezTo>
                      <a:pt x="14393" y="73057"/>
                      <a:pt x="13916" y="54197"/>
                      <a:pt x="19345" y="37814"/>
                    </a:cubicBezTo>
                    <a:cubicBezTo>
                      <a:pt x="23822" y="24194"/>
                      <a:pt x="38777" y="8287"/>
                      <a:pt x="54588" y="15812"/>
                    </a:cubicBezTo>
                    <a:cubicBezTo>
                      <a:pt x="62875" y="19717"/>
                      <a:pt x="70114" y="7430"/>
                      <a:pt x="61827" y="3429"/>
                    </a:cubicBezTo>
                    <a:cubicBezTo>
                      <a:pt x="44682" y="-4762"/>
                      <a:pt x="25251" y="2477"/>
                      <a:pt x="14107" y="17145"/>
                    </a:cubicBezTo>
                    <a:cubicBezTo>
                      <a:pt x="10" y="35719"/>
                      <a:pt x="677" y="61913"/>
                      <a:pt x="105" y="84106"/>
                    </a:cubicBezTo>
                    <a:cubicBezTo>
                      <a:pt x="-466" y="106966"/>
                      <a:pt x="962" y="131255"/>
                      <a:pt x="12773" y="151447"/>
                    </a:cubicBezTo>
                    <a:cubicBezTo>
                      <a:pt x="23060" y="168974"/>
                      <a:pt x="39443" y="181451"/>
                      <a:pt x="59827" y="1837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4" name="Google Shape;2454;p33"/>
              <p:cNvSpPr/>
              <p:nvPr/>
            </p:nvSpPr>
            <p:spPr>
              <a:xfrm>
                <a:off x="8016868" y="-4254654"/>
                <a:ext cx="152400" cy="142875"/>
              </a:xfrm>
              <a:custGeom>
                <a:avLst/>
                <a:gdLst/>
                <a:ahLst/>
                <a:cxnLst/>
                <a:rect l="l" t="t" r="r" b="b"/>
                <a:pathLst>
                  <a:path w="152400" h="142875" extrusionOk="0">
                    <a:moveTo>
                      <a:pt x="10623" y="34292"/>
                    </a:moveTo>
                    <a:cubicBezTo>
                      <a:pt x="26148" y="25339"/>
                      <a:pt x="42722" y="15433"/>
                      <a:pt x="61105" y="14385"/>
                    </a:cubicBezTo>
                    <a:cubicBezTo>
                      <a:pt x="75011" y="13623"/>
                      <a:pt x="91299" y="19719"/>
                      <a:pt x="97776" y="32864"/>
                    </a:cubicBezTo>
                    <a:cubicBezTo>
                      <a:pt x="105777" y="49151"/>
                      <a:pt x="91490" y="66296"/>
                      <a:pt x="82822" y="79155"/>
                    </a:cubicBezTo>
                    <a:cubicBezTo>
                      <a:pt x="71011" y="96586"/>
                      <a:pt x="59200" y="114017"/>
                      <a:pt x="47389" y="131447"/>
                    </a:cubicBezTo>
                    <a:cubicBezTo>
                      <a:pt x="44817" y="135257"/>
                      <a:pt x="47389" y="140877"/>
                      <a:pt x="51675" y="141925"/>
                    </a:cubicBezTo>
                    <a:cubicBezTo>
                      <a:pt x="85203" y="150116"/>
                      <a:pt x="119874" y="152688"/>
                      <a:pt x="154259" y="149450"/>
                    </a:cubicBezTo>
                    <a:cubicBezTo>
                      <a:pt x="163308" y="148592"/>
                      <a:pt x="163403" y="134305"/>
                      <a:pt x="154259" y="135162"/>
                    </a:cubicBezTo>
                    <a:cubicBezTo>
                      <a:pt x="124541" y="138020"/>
                      <a:pt x="94728" y="136210"/>
                      <a:pt x="65582" y="130114"/>
                    </a:cubicBezTo>
                    <a:cubicBezTo>
                      <a:pt x="77774" y="112207"/>
                      <a:pt x="90156" y="94300"/>
                      <a:pt x="102062" y="76107"/>
                    </a:cubicBezTo>
                    <a:cubicBezTo>
                      <a:pt x="112635" y="59915"/>
                      <a:pt x="119969" y="40103"/>
                      <a:pt x="108254" y="22386"/>
                    </a:cubicBezTo>
                    <a:cubicBezTo>
                      <a:pt x="98919" y="8194"/>
                      <a:pt x="81393" y="193"/>
                      <a:pt x="64724" y="2"/>
                    </a:cubicBezTo>
                    <a:cubicBezTo>
                      <a:pt x="42531" y="-188"/>
                      <a:pt x="22148" y="11147"/>
                      <a:pt x="3479" y="21910"/>
                    </a:cubicBezTo>
                    <a:cubicBezTo>
                      <a:pt x="-4522" y="26482"/>
                      <a:pt x="2717" y="38864"/>
                      <a:pt x="10718" y="34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5" name="Google Shape;2455;p33"/>
              <p:cNvSpPr/>
              <p:nvPr/>
            </p:nvSpPr>
            <p:spPr>
              <a:xfrm>
                <a:off x="8164933" y="-4257438"/>
                <a:ext cx="190500" cy="152400"/>
              </a:xfrm>
              <a:custGeom>
                <a:avLst/>
                <a:gdLst/>
                <a:ahLst/>
                <a:cxnLst/>
                <a:rect l="l" t="t" r="r" b="b"/>
                <a:pathLst>
                  <a:path w="190500" h="152400" extrusionOk="0">
                    <a:moveTo>
                      <a:pt x="5051" y="54792"/>
                    </a:moveTo>
                    <a:cubicBezTo>
                      <a:pt x="38103" y="60412"/>
                      <a:pt x="70774" y="67747"/>
                      <a:pt x="103064" y="76795"/>
                    </a:cubicBezTo>
                    <a:cubicBezTo>
                      <a:pt x="90491" y="100036"/>
                      <a:pt x="78584" y="123658"/>
                      <a:pt x="67345" y="147661"/>
                    </a:cubicBezTo>
                    <a:cubicBezTo>
                      <a:pt x="63440" y="155948"/>
                      <a:pt x="75822" y="163187"/>
                      <a:pt x="79727" y="154900"/>
                    </a:cubicBezTo>
                    <a:cubicBezTo>
                      <a:pt x="91443" y="129850"/>
                      <a:pt x="103921" y="105084"/>
                      <a:pt x="117161" y="80796"/>
                    </a:cubicBezTo>
                    <a:cubicBezTo>
                      <a:pt x="140211" y="87654"/>
                      <a:pt x="162976" y="95274"/>
                      <a:pt x="185455" y="103846"/>
                    </a:cubicBezTo>
                    <a:cubicBezTo>
                      <a:pt x="194027" y="107085"/>
                      <a:pt x="197742" y="93274"/>
                      <a:pt x="189265" y="90035"/>
                    </a:cubicBezTo>
                    <a:cubicBezTo>
                      <a:pt x="167929" y="81939"/>
                      <a:pt x="146212" y="74605"/>
                      <a:pt x="124400" y="68032"/>
                    </a:cubicBezTo>
                    <a:cubicBezTo>
                      <a:pt x="135163" y="48697"/>
                      <a:pt x="146307" y="29456"/>
                      <a:pt x="158118" y="10596"/>
                    </a:cubicBezTo>
                    <a:cubicBezTo>
                      <a:pt x="162976" y="2786"/>
                      <a:pt x="150593" y="-4453"/>
                      <a:pt x="145736" y="3357"/>
                    </a:cubicBezTo>
                    <a:cubicBezTo>
                      <a:pt x="133353" y="23265"/>
                      <a:pt x="121637" y="43458"/>
                      <a:pt x="110303" y="63937"/>
                    </a:cubicBezTo>
                    <a:cubicBezTo>
                      <a:pt x="76965" y="54507"/>
                      <a:pt x="43151" y="46792"/>
                      <a:pt x="8957" y="40981"/>
                    </a:cubicBezTo>
                    <a:cubicBezTo>
                      <a:pt x="3" y="39457"/>
                      <a:pt x="-3902" y="53269"/>
                      <a:pt x="5147" y="54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6" name="Google Shape;2456;p33"/>
              <p:cNvSpPr/>
              <p:nvPr/>
            </p:nvSpPr>
            <p:spPr>
              <a:xfrm>
                <a:off x="8357013" y="-4291753"/>
                <a:ext cx="66675" cy="228600"/>
              </a:xfrm>
              <a:custGeom>
                <a:avLst/>
                <a:gdLst/>
                <a:ahLst/>
                <a:cxnLst/>
                <a:rect l="l" t="t" r="r" b="b"/>
                <a:pathLst>
                  <a:path w="66675" h="228600" extrusionOk="0">
                    <a:moveTo>
                      <a:pt x="12807" y="14432"/>
                    </a:moveTo>
                    <a:cubicBezTo>
                      <a:pt x="13187" y="15194"/>
                      <a:pt x="14235" y="15860"/>
                      <a:pt x="16045" y="16146"/>
                    </a:cubicBezTo>
                    <a:cubicBezTo>
                      <a:pt x="17664" y="17480"/>
                      <a:pt x="19188" y="18813"/>
                      <a:pt x="20712" y="20242"/>
                    </a:cubicBezTo>
                    <a:cubicBezTo>
                      <a:pt x="23760" y="23004"/>
                      <a:pt x="26522" y="26052"/>
                      <a:pt x="29190" y="29195"/>
                    </a:cubicBezTo>
                    <a:cubicBezTo>
                      <a:pt x="34619" y="35863"/>
                      <a:pt x="39095" y="43483"/>
                      <a:pt x="42620" y="51293"/>
                    </a:cubicBezTo>
                    <a:cubicBezTo>
                      <a:pt x="49668" y="66819"/>
                      <a:pt x="53002" y="84059"/>
                      <a:pt x="53288" y="101109"/>
                    </a:cubicBezTo>
                    <a:cubicBezTo>
                      <a:pt x="54145" y="142352"/>
                      <a:pt x="37667" y="181691"/>
                      <a:pt x="20617" y="218457"/>
                    </a:cubicBezTo>
                    <a:cubicBezTo>
                      <a:pt x="16807" y="226744"/>
                      <a:pt x="29094" y="233983"/>
                      <a:pt x="32999" y="225696"/>
                    </a:cubicBezTo>
                    <a:cubicBezTo>
                      <a:pt x="54812" y="178928"/>
                      <a:pt x="74719" y="128160"/>
                      <a:pt x="65003" y="75773"/>
                    </a:cubicBezTo>
                    <a:cubicBezTo>
                      <a:pt x="61003" y="54246"/>
                      <a:pt x="51859" y="33291"/>
                      <a:pt x="37286" y="16813"/>
                    </a:cubicBezTo>
                    <a:cubicBezTo>
                      <a:pt x="31571" y="10336"/>
                      <a:pt x="24141" y="1954"/>
                      <a:pt x="15283" y="335"/>
                    </a:cubicBezTo>
                    <a:cubicBezTo>
                      <a:pt x="7187" y="-1189"/>
                      <a:pt x="900" y="2525"/>
                      <a:pt x="43" y="10812"/>
                    </a:cubicBezTo>
                    <a:cubicBezTo>
                      <a:pt x="-719" y="18432"/>
                      <a:pt x="8901" y="19575"/>
                      <a:pt x="12807" y="145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7" name="Google Shape;2457;p33"/>
              <p:cNvSpPr/>
              <p:nvPr/>
            </p:nvSpPr>
            <p:spPr>
              <a:xfrm>
                <a:off x="6131123" y="-4026821"/>
                <a:ext cx="2286000" cy="38100"/>
              </a:xfrm>
              <a:custGeom>
                <a:avLst/>
                <a:gdLst/>
                <a:ahLst/>
                <a:cxnLst/>
                <a:rect l="l" t="t" r="r" b="b"/>
                <a:pathLst>
                  <a:path w="2286000" h="38100" extrusionOk="0">
                    <a:moveTo>
                      <a:pt x="2285845" y="7"/>
                    </a:moveTo>
                    <a:cubicBezTo>
                      <a:pt x="2136017" y="6866"/>
                      <a:pt x="1986094" y="12390"/>
                      <a:pt x="1836075" y="16771"/>
                    </a:cubicBezTo>
                    <a:cubicBezTo>
                      <a:pt x="1684151" y="21153"/>
                      <a:pt x="1532227" y="24391"/>
                      <a:pt x="1380208" y="26582"/>
                    </a:cubicBezTo>
                    <a:cubicBezTo>
                      <a:pt x="1229618" y="28678"/>
                      <a:pt x="1079028" y="29725"/>
                      <a:pt x="928437" y="29725"/>
                    </a:cubicBezTo>
                    <a:cubicBezTo>
                      <a:pt x="780419" y="29725"/>
                      <a:pt x="632305" y="28678"/>
                      <a:pt x="484287" y="26582"/>
                    </a:cubicBezTo>
                    <a:cubicBezTo>
                      <a:pt x="342174" y="24582"/>
                      <a:pt x="200061" y="21534"/>
                      <a:pt x="58043" y="17438"/>
                    </a:cubicBezTo>
                    <a:cubicBezTo>
                      <a:pt x="40993" y="16962"/>
                      <a:pt x="23943" y="16391"/>
                      <a:pt x="6894" y="15914"/>
                    </a:cubicBezTo>
                    <a:cubicBezTo>
                      <a:pt x="-2345" y="15628"/>
                      <a:pt x="-2250" y="29916"/>
                      <a:pt x="6894" y="30202"/>
                    </a:cubicBezTo>
                    <a:cubicBezTo>
                      <a:pt x="148054" y="34583"/>
                      <a:pt x="289215" y="37822"/>
                      <a:pt x="430375" y="40108"/>
                    </a:cubicBezTo>
                    <a:cubicBezTo>
                      <a:pt x="577822" y="42489"/>
                      <a:pt x="725269" y="43727"/>
                      <a:pt x="872716" y="44013"/>
                    </a:cubicBezTo>
                    <a:cubicBezTo>
                      <a:pt x="1023021" y="44299"/>
                      <a:pt x="1173325" y="43537"/>
                      <a:pt x="1323630" y="41632"/>
                    </a:cubicBezTo>
                    <a:cubicBezTo>
                      <a:pt x="1475649" y="39727"/>
                      <a:pt x="1627668" y="36774"/>
                      <a:pt x="1779687" y="32678"/>
                    </a:cubicBezTo>
                    <a:cubicBezTo>
                      <a:pt x="1930086" y="28582"/>
                      <a:pt x="2080391" y="23344"/>
                      <a:pt x="2230600" y="16771"/>
                    </a:cubicBezTo>
                    <a:cubicBezTo>
                      <a:pt x="2248984" y="16009"/>
                      <a:pt x="2267272" y="15152"/>
                      <a:pt x="2285655" y="14295"/>
                    </a:cubicBezTo>
                    <a:cubicBezTo>
                      <a:pt x="2294799" y="13914"/>
                      <a:pt x="2294894" y="-374"/>
                      <a:pt x="2285655" y="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8" name="Google Shape;2458;p33"/>
              <p:cNvSpPr/>
              <p:nvPr/>
            </p:nvSpPr>
            <p:spPr>
              <a:xfrm>
                <a:off x="6545229" y="-3920617"/>
                <a:ext cx="123825" cy="123825"/>
              </a:xfrm>
              <a:custGeom>
                <a:avLst/>
                <a:gdLst/>
                <a:ahLst/>
                <a:cxnLst/>
                <a:rect l="l" t="t" r="r" b="b"/>
                <a:pathLst>
                  <a:path w="123825" h="123825" extrusionOk="0">
                    <a:moveTo>
                      <a:pt x="125997" y="92495"/>
                    </a:moveTo>
                    <a:cubicBezTo>
                      <a:pt x="106185" y="81065"/>
                      <a:pt x="87421" y="68111"/>
                      <a:pt x="69799" y="53728"/>
                    </a:cubicBezTo>
                    <a:cubicBezTo>
                      <a:pt x="80753" y="40012"/>
                      <a:pt x="91707" y="26296"/>
                      <a:pt x="102661" y="12580"/>
                    </a:cubicBezTo>
                    <a:cubicBezTo>
                      <a:pt x="108376" y="5436"/>
                      <a:pt x="98279" y="-4756"/>
                      <a:pt x="92564" y="2483"/>
                    </a:cubicBezTo>
                    <a:lnTo>
                      <a:pt x="58941" y="44584"/>
                    </a:lnTo>
                    <a:cubicBezTo>
                      <a:pt x="44463" y="32011"/>
                      <a:pt x="30842" y="18581"/>
                      <a:pt x="18079" y="4198"/>
                    </a:cubicBezTo>
                    <a:cubicBezTo>
                      <a:pt x="11983" y="-2660"/>
                      <a:pt x="1886" y="7436"/>
                      <a:pt x="7982" y="14294"/>
                    </a:cubicBezTo>
                    <a:cubicBezTo>
                      <a:pt x="21031" y="29058"/>
                      <a:pt x="35128" y="42869"/>
                      <a:pt x="49987" y="55728"/>
                    </a:cubicBezTo>
                    <a:cubicBezTo>
                      <a:pt x="33890" y="75921"/>
                      <a:pt x="17793" y="96114"/>
                      <a:pt x="1696" y="116307"/>
                    </a:cubicBezTo>
                    <a:cubicBezTo>
                      <a:pt x="-4019" y="123451"/>
                      <a:pt x="6077" y="133643"/>
                      <a:pt x="11792" y="126404"/>
                    </a:cubicBezTo>
                    <a:cubicBezTo>
                      <a:pt x="28175" y="105925"/>
                      <a:pt x="44463" y="85446"/>
                      <a:pt x="60846" y="64967"/>
                    </a:cubicBezTo>
                    <a:cubicBezTo>
                      <a:pt x="79039" y="79731"/>
                      <a:pt x="98374" y="93161"/>
                      <a:pt x="118758" y="104877"/>
                    </a:cubicBezTo>
                    <a:cubicBezTo>
                      <a:pt x="126759" y="109449"/>
                      <a:pt x="133903" y="97162"/>
                      <a:pt x="125997" y="924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9" name="Google Shape;2459;p33"/>
              <p:cNvSpPr/>
              <p:nvPr/>
            </p:nvSpPr>
            <p:spPr>
              <a:xfrm>
                <a:off x="6678965" y="-3943663"/>
                <a:ext cx="66675" cy="47625"/>
              </a:xfrm>
              <a:custGeom>
                <a:avLst/>
                <a:gdLst/>
                <a:ahLst/>
                <a:cxnLst/>
                <a:rect l="l" t="t" r="r" b="b"/>
                <a:pathLst>
                  <a:path w="66675" h="47625" extrusionOk="0">
                    <a:moveTo>
                      <a:pt x="67032" y="42388"/>
                    </a:moveTo>
                    <a:cubicBezTo>
                      <a:pt x="57507" y="42102"/>
                      <a:pt x="47982" y="41912"/>
                      <a:pt x="38457" y="41626"/>
                    </a:cubicBezTo>
                    <a:cubicBezTo>
                      <a:pt x="45696" y="32101"/>
                      <a:pt x="49887" y="20290"/>
                      <a:pt x="49887" y="8003"/>
                    </a:cubicBezTo>
                    <a:cubicBezTo>
                      <a:pt x="49887" y="4098"/>
                      <a:pt x="46649" y="954"/>
                      <a:pt x="42744" y="859"/>
                    </a:cubicBezTo>
                    <a:cubicBezTo>
                      <a:pt x="30837" y="573"/>
                      <a:pt x="18836" y="288"/>
                      <a:pt x="6929" y="2"/>
                    </a:cubicBezTo>
                    <a:cubicBezTo>
                      <a:pt x="-2310" y="-189"/>
                      <a:pt x="-2310" y="14099"/>
                      <a:pt x="6929" y="14289"/>
                    </a:cubicBezTo>
                    <a:cubicBezTo>
                      <a:pt x="16264" y="14480"/>
                      <a:pt x="25598" y="14766"/>
                      <a:pt x="34933" y="14956"/>
                    </a:cubicBezTo>
                    <a:cubicBezTo>
                      <a:pt x="33123" y="25719"/>
                      <a:pt x="27027" y="35911"/>
                      <a:pt x="17788" y="42102"/>
                    </a:cubicBezTo>
                    <a:cubicBezTo>
                      <a:pt x="11978" y="46008"/>
                      <a:pt x="14073" y="55247"/>
                      <a:pt x="21407" y="55437"/>
                    </a:cubicBezTo>
                    <a:cubicBezTo>
                      <a:pt x="36647" y="55818"/>
                      <a:pt x="51887" y="56295"/>
                      <a:pt x="67128" y="56676"/>
                    </a:cubicBezTo>
                    <a:cubicBezTo>
                      <a:pt x="76367" y="56961"/>
                      <a:pt x="76271" y="42674"/>
                      <a:pt x="67128" y="4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0" name="Google Shape;2460;p33"/>
              <p:cNvSpPr/>
              <p:nvPr/>
            </p:nvSpPr>
            <p:spPr>
              <a:xfrm>
                <a:off x="6769167" y="-3865461"/>
                <a:ext cx="66675" cy="9525"/>
              </a:xfrm>
              <a:custGeom>
                <a:avLst/>
                <a:gdLst/>
                <a:ahLst/>
                <a:cxnLst/>
                <a:rect l="l" t="t" r="r" b="b"/>
                <a:pathLst>
                  <a:path w="66675" h="9525" extrusionOk="0">
                    <a:moveTo>
                      <a:pt x="61031" y="0"/>
                    </a:moveTo>
                    <a:lnTo>
                      <a:pt x="6929" y="0"/>
                    </a:lnTo>
                    <a:cubicBezTo>
                      <a:pt x="-2310" y="0"/>
                      <a:pt x="-2310" y="14288"/>
                      <a:pt x="6929" y="14288"/>
                    </a:cubicBezTo>
                    <a:lnTo>
                      <a:pt x="61031" y="14288"/>
                    </a:lnTo>
                    <a:cubicBezTo>
                      <a:pt x="70271" y="14288"/>
                      <a:pt x="70271" y="0"/>
                      <a:pt x="6103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1" name="Google Shape;2461;p33"/>
              <p:cNvSpPr/>
              <p:nvPr/>
            </p:nvSpPr>
            <p:spPr>
              <a:xfrm>
                <a:off x="6881240" y="-3927975"/>
                <a:ext cx="133350" cy="114300"/>
              </a:xfrm>
              <a:custGeom>
                <a:avLst/>
                <a:gdLst/>
                <a:ahLst/>
                <a:cxnLst/>
                <a:rect l="l" t="t" r="r" b="b"/>
                <a:pathLst>
                  <a:path w="133350" h="114300" extrusionOk="0">
                    <a:moveTo>
                      <a:pt x="126599" y="105376"/>
                    </a:moveTo>
                    <a:cubicBezTo>
                      <a:pt x="97548" y="105853"/>
                      <a:pt x="68402" y="106234"/>
                      <a:pt x="39350" y="106710"/>
                    </a:cubicBezTo>
                    <a:cubicBezTo>
                      <a:pt x="49732" y="97566"/>
                      <a:pt x="59353" y="87565"/>
                      <a:pt x="65735" y="75278"/>
                    </a:cubicBezTo>
                    <a:cubicBezTo>
                      <a:pt x="73736" y="59847"/>
                      <a:pt x="76403" y="40797"/>
                      <a:pt x="69545" y="24414"/>
                    </a:cubicBezTo>
                    <a:cubicBezTo>
                      <a:pt x="63448" y="9841"/>
                      <a:pt x="50304" y="601"/>
                      <a:pt x="34493" y="30"/>
                    </a:cubicBezTo>
                    <a:cubicBezTo>
                      <a:pt x="19634" y="-542"/>
                      <a:pt x="5918" y="7079"/>
                      <a:pt x="488" y="21175"/>
                    </a:cubicBezTo>
                    <a:cubicBezTo>
                      <a:pt x="-2750" y="29748"/>
                      <a:pt x="11061" y="33463"/>
                      <a:pt x="14300" y="24986"/>
                    </a:cubicBezTo>
                    <a:cubicBezTo>
                      <a:pt x="17728" y="16127"/>
                      <a:pt x="28682" y="13365"/>
                      <a:pt x="37255" y="14603"/>
                    </a:cubicBezTo>
                    <a:cubicBezTo>
                      <a:pt x="49352" y="16413"/>
                      <a:pt x="56686" y="26414"/>
                      <a:pt x="58686" y="38035"/>
                    </a:cubicBezTo>
                    <a:cubicBezTo>
                      <a:pt x="63925" y="69277"/>
                      <a:pt x="35636" y="92042"/>
                      <a:pt x="14204" y="109187"/>
                    </a:cubicBezTo>
                    <a:cubicBezTo>
                      <a:pt x="9251" y="113187"/>
                      <a:pt x="13442" y="121474"/>
                      <a:pt x="19253" y="121379"/>
                    </a:cubicBezTo>
                    <a:cubicBezTo>
                      <a:pt x="55067" y="120807"/>
                      <a:pt x="90785" y="120331"/>
                      <a:pt x="126599" y="119759"/>
                    </a:cubicBezTo>
                    <a:cubicBezTo>
                      <a:pt x="135743" y="119664"/>
                      <a:pt x="135838" y="105376"/>
                      <a:pt x="126599" y="1054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2" name="Google Shape;2462;p33"/>
              <p:cNvSpPr/>
              <p:nvPr/>
            </p:nvSpPr>
            <p:spPr>
              <a:xfrm>
                <a:off x="7015906" y="-3930957"/>
                <a:ext cx="95250" cy="123825"/>
              </a:xfrm>
              <a:custGeom>
                <a:avLst/>
                <a:gdLst/>
                <a:ahLst/>
                <a:cxnLst/>
                <a:rect l="l" t="t" r="r" b="b"/>
                <a:pathLst>
                  <a:path w="95250" h="123825" extrusionOk="0">
                    <a:moveTo>
                      <a:pt x="54894" y="48923"/>
                    </a:moveTo>
                    <a:cubicBezTo>
                      <a:pt x="40130" y="53114"/>
                      <a:pt x="29271" y="63401"/>
                      <a:pt x="20222" y="75117"/>
                    </a:cubicBezTo>
                    <a:cubicBezTo>
                      <a:pt x="18222" y="52352"/>
                      <a:pt x="16317" y="29587"/>
                      <a:pt x="14317" y="6822"/>
                    </a:cubicBezTo>
                    <a:cubicBezTo>
                      <a:pt x="13555" y="-2226"/>
                      <a:pt x="-732" y="-2322"/>
                      <a:pt x="29" y="6822"/>
                    </a:cubicBezTo>
                    <a:cubicBezTo>
                      <a:pt x="2601" y="36255"/>
                      <a:pt x="5173" y="65687"/>
                      <a:pt x="7649" y="95119"/>
                    </a:cubicBezTo>
                    <a:cubicBezTo>
                      <a:pt x="8221" y="102168"/>
                      <a:pt x="16889" y="104930"/>
                      <a:pt x="20985" y="98739"/>
                    </a:cubicBezTo>
                    <a:cubicBezTo>
                      <a:pt x="30986" y="83403"/>
                      <a:pt x="42606" y="65496"/>
                      <a:pt x="62037" y="61877"/>
                    </a:cubicBezTo>
                    <a:cubicBezTo>
                      <a:pt x="77087" y="59019"/>
                      <a:pt x="89564" y="68163"/>
                      <a:pt x="89564" y="83594"/>
                    </a:cubicBezTo>
                    <a:cubicBezTo>
                      <a:pt x="89564" y="97691"/>
                      <a:pt x="80897" y="110169"/>
                      <a:pt x="67371" y="114455"/>
                    </a:cubicBezTo>
                    <a:cubicBezTo>
                      <a:pt x="49655" y="120075"/>
                      <a:pt x="30510" y="113693"/>
                      <a:pt x="15651" y="103787"/>
                    </a:cubicBezTo>
                    <a:cubicBezTo>
                      <a:pt x="7935" y="98739"/>
                      <a:pt x="791" y="111026"/>
                      <a:pt x="8411" y="116169"/>
                    </a:cubicBezTo>
                    <a:cubicBezTo>
                      <a:pt x="35558" y="134172"/>
                      <a:pt x="82040" y="139887"/>
                      <a:pt x="98804" y="104835"/>
                    </a:cubicBezTo>
                    <a:cubicBezTo>
                      <a:pt x="104804" y="92166"/>
                      <a:pt x="106043" y="76355"/>
                      <a:pt x="98804" y="63877"/>
                    </a:cubicBezTo>
                    <a:cubicBezTo>
                      <a:pt x="89945" y="48637"/>
                      <a:pt x="71086" y="44351"/>
                      <a:pt x="54894" y="488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3" name="Google Shape;2463;p33"/>
              <p:cNvSpPr/>
              <p:nvPr/>
            </p:nvSpPr>
            <p:spPr>
              <a:xfrm>
                <a:off x="7171517" y="-3875031"/>
                <a:ext cx="66675" cy="9525"/>
              </a:xfrm>
              <a:custGeom>
                <a:avLst/>
                <a:gdLst/>
                <a:ahLst/>
                <a:cxnLst/>
                <a:rect l="l" t="t" r="r" b="b"/>
                <a:pathLst>
                  <a:path w="66675" h="9525" extrusionOk="0">
                    <a:moveTo>
                      <a:pt x="65780" y="3379"/>
                    </a:moveTo>
                    <a:cubicBezTo>
                      <a:pt x="46825" y="6046"/>
                      <a:pt x="27394" y="4808"/>
                      <a:pt x="8915" y="236"/>
                    </a:cubicBezTo>
                    <a:cubicBezTo>
                      <a:pt x="-38" y="-1955"/>
                      <a:pt x="-3848" y="11761"/>
                      <a:pt x="5106" y="14047"/>
                    </a:cubicBezTo>
                    <a:cubicBezTo>
                      <a:pt x="26251" y="19286"/>
                      <a:pt x="47968" y="20239"/>
                      <a:pt x="69590" y="17191"/>
                    </a:cubicBezTo>
                    <a:cubicBezTo>
                      <a:pt x="73400" y="16619"/>
                      <a:pt x="75495" y="11761"/>
                      <a:pt x="74543" y="8428"/>
                    </a:cubicBezTo>
                    <a:cubicBezTo>
                      <a:pt x="73400" y="4332"/>
                      <a:pt x="69590" y="2903"/>
                      <a:pt x="65780" y="34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4" name="Google Shape;2464;p33"/>
              <p:cNvSpPr/>
              <p:nvPr/>
            </p:nvSpPr>
            <p:spPr>
              <a:xfrm>
                <a:off x="7307258" y="-3908510"/>
                <a:ext cx="123825" cy="76200"/>
              </a:xfrm>
              <a:custGeom>
                <a:avLst/>
                <a:gdLst/>
                <a:ahLst/>
                <a:cxnLst/>
                <a:rect l="l" t="t" r="r" b="b"/>
                <a:pathLst>
                  <a:path w="123825" h="76200" extrusionOk="0">
                    <a:moveTo>
                      <a:pt x="87963" y="6188"/>
                    </a:moveTo>
                    <a:cubicBezTo>
                      <a:pt x="85201" y="1806"/>
                      <a:pt x="79105" y="2282"/>
                      <a:pt x="76152" y="5426"/>
                    </a:cubicBezTo>
                    <a:cubicBezTo>
                      <a:pt x="75295" y="3807"/>
                      <a:pt x="73866" y="2568"/>
                      <a:pt x="72057" y="2282"/>
                    </a:cubicBezTo>
                    <a:cubicBezTo>
                      <a:pt x="53769" y="-385"/>
                      <a:pt x="32242" y="-2861"/>
                      <a:pt x="16049" y="8093"/>
                    </a:cubicBezTo>
                    <a:cubicBezTo>
                      <a:pt x="1762" y="17618"/>
                      <a:pt x="-3572" y="34668"/>
                      <a:pt x="2429" y="50765"/>
                    </a:cubicBezTo>
                    <a:cubicBezTo>
                      <a:pt x="7858" y="65243"/>
                      <a:pt x="20336" y="78292"/>
                      <a:pt x="35957" y="81435"/>
                    </a:cubicBezTo>
                    <a:cubicBezTo>
                      <a:pt x="53292" y="84864"/>
                      <a:pt x="69866" y="75911"/>
                      <a:pt x="80057" y="62195"/>
                    </a:cubicBezTo>
                    <a:cubicBezTo>
                      <a:pt x="85487" y="54765"/>
                      <a:pt x="89106" y="46002"/>
                      <a:pt x="90726" y="36858"/>
                    </a:cubicBezTo>
                    <a:cubicBezTo>
                      <a:pt x="98155" y="48384"/>
                      <a:pt x="105585" y="59909"/>
                      <a:pt x="113014" y="71434"/>
                    </a:cubicBezTo>
                    <a:cubicBezTo>
                      <a:pt x="117967" y="79149"/>
                      <a:pt x="130349" y="72006"/>
                      <a:pt x="125397" y="64195"/>
                    </a:cubicBezTo>
                    <a:cubicBezTo>
                      <a:pt x="112919" y="44859"/>
                      <a:pt x="100441" y="25523"/>
                      <a:pt x="88058" y="6188"/>
                    </a:cubicBezTo>
                    <a:close/>
                    <a:moveTo>
                      <a:pt x="45006" y="67815"/>
                    </a:moveTo>
                    <a:cubicBezTo>
                      <a:pt x="23860" y="69148"/>
                      <a:pt x="2810" y="37811"/>
                      <a:pt x="21288" y="21809"/>
                    </a:cubicBezTo>
                    <a:cubicBezTo>
                      <a:pt x="33576" y="11141"/>
                      <a:pt x="53483" y="13808"/>
                      <a:pt x="68247" y="15903"/>
                    </a:cubicBezTo>
                    <a:cubicBezTo>
                      <a:pt x="71009" y="16284"/>
                      <a:pt x="73771" y="15618"/>
                      <a:pt x="75486" y="13617"/>
                    </a:cubicBezTo>
                    <a:cubicBezTo>
                      <a:pt x="81486" y="35048"/>
                      <a:pt x="70152" y="66195"/>
                      <a:pt x="45006" y="677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5" name="Google Shape;2465;p33"/>
              <p:cNvSpPr/>
              <p:nvPr/>
            </p:nvSpPr>
            <p:spPr>
              <a:xfrm>
                <a:off x="7460259" y="-3922682"/>
                <a:ext cx="85725" cy="95250"/>
              </a:xfrm>
              <a:custGeom>
                <a:avLst/>
                <a:gdLst/>
                <a:ahLst/>
                <a:cxnLst/>
                <a:rect l="l" t="t" r="r" b="b"/>
                <a:pathLst>
                  <a:path w="85725" h="95250" extrusionOk="0">
                    <a:moveTo>
                      <a:pt x="84409" y="75890"/>
                    </a:moveTo>
                    <a:cubicBezTo>
                      <a:pt x="65645" y="89987"/>
                      <a:pt x="35070" y="90368"/>
                      <a:pt x="21163" y="69127"/>
                    </a:cubicBezTo>
                    <a:cubicBezTo>
                      <a:pt x="9543" y="51411"/>
                      <a:pt x="12591" y="25408"/>
                      <a:pt x="33832" y="16740"/>
                    </a:cubicBezTo>
                    <a:cubicBezTo>
                      <a:pt x="43928" y="12644"/>
                      <a:pt x="56691" y="12835"/>
                      <a:pt x="65454" y="19978"/>
                    </a:cubicBezTo>
                    <a:cubicBezTo>
                      <a:pt x="68407" y="22455"/>
                      <a:pt x="72598" y="22931"/>
                      <a:pt x="75551" y="19978"/>
                    </a:cubicBezTo>
                    <a:cubicBezTo>
                      <a:pt x="78123" y="17407"/>
                      <a:pt x="78504" y="12358"/>
                      <a:pt x="75551" y="9882"/>
                    </a:cubicBezTo>
                    <a:cubicBezTo>
                      <a:pt x="52977" y="-8692"/>
                      <a:pt x="15639" y="-24"/>
                      <a:pt x="4018" y="27027"/>
                    </a:cubicBezTo>
                    <a:cubicBezTo>
                      <a:pt x="-8555" y="56173"/>
                      <a:pt x="9733" y="90749"/>
                      <a:pt x="40023" y="98464"/>
                    </a:cubicBezTo>
                    <a:cubicBezTo>
                      <a:pt x="57549" y="102846"/>
                      <a:pt x="77170" y="99131"/>
                      <a:pt x="91648" y="88273"/>
                    </a:cubicBezTo>
                    <a:cubicBezTo>
                      <a:pt x="94696" y="85987"/>
                      <a:pt x="96316" y="82081"/>
                      <a:pt x="94220" y="78462"/>
                    </a:cubicBezTo>
                    <a:cubicBezTo>
                      <a:pt x="92410" y="75414"/>
                      <a:pt x="87552" y="73604"/>
                      <a:pt x="84409" y="758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6" name="Google Shape;2466;p33"/>
              <p:cNvSpPr/>
              <p:nvPr/>
            </p:nvSpPr>
            <p:spPr>
              <a:xfrm>
                <a:off x="7565848" y="-3865780"/>
                <a:ext cx="85725" cy="85725"/>
              </a:xfrm>
              <a:custGeom>
                <a:avLst/>
                <a:gdLst/>
                <a:ahLst/>
                <a:cxnLst/>
                <a:rect l="l" t="t" r="r" b="b"/>
                <a:pathLst>
                  <a:path w="85725" h="85725" extrusionOk="0">
                    <a:moveTo>
                      <a:pt x="81119" y="68518"/>
                    </a:moveTo>
                    <a:cubicBezTo>
                      <a:pt x="67308" y="73185"/>
                      <a:pt x="53116" y="75852"/>
                      <a:pt x="38733" y="76710"/>
                    </a:cubicBezTo>
                    <a:cubicBezTo>
                      <a:pt x="50163" y="64613"/>
                      <a:pt x="59307" y="49944"/>
                      <a:pt x="58164" y="33085"/>
                    </a:cubicBezTo>
                    <a:cubicBezTo>
                      <a:pt x="57021" y="15559"/>
                      <a:pt x="41495" y="1843"/>
                      <a:pt x="24445" y="129"/>
                    </a:cubicBezTo>
                    <a:cubicBezTo>
                      <a:pt x="14920" y="-824"/>
                      <a:pt x="6157" y="3558"/>
                      <a:pt x="1109" y="11654"/>
                    </a:cubicBezTo>
                    <a:cubicBezTo>
                      <a:pt x="-3749" y="19464"/>
                      <a:pt x="8634" y="26703"/>
                      <a:pt x="13492" y="18893"/>
                    </a:cubicBezTo>
                    <a:cubicBezTo>
                      <a:pt x="15111" y="16321"/>
                      <a:pt x="16635" y="15369"/>
                      <a:pt x="19397" y="14607"/>
                    </a:cubicBezTo>
                    <a:cubicBezTo>
                      <a:pt x="20350" y="14321"/>
                      <a:pt x="21683" y="14226"/>
                      <a:pt x="23779" y="14416"/>
                    </a:cubicBezTo>
                    <a:cubicBezTo>
                      <a:pt x="24636" y="14416"/>
                      <a:pt x="26255" y="14797"/>
                      <a:pt x="27970" y="15369"/>
                    </a:cubicBezTo>
                    <a:cubicBezTo>
                      <a:pt x="34066" y="17274"/>
                      <a:pt x="39971" y="22036"/>
                      <a:pt x="42733" y="28227"/>
                    </a:cubicBezTo>
                    <a:cubicBezTo>
                      <a:pt x="45876" y="35276"/>
                      <a:pt x="43019" y="45849"/>
                      <a:pt x="38733" y="53469"/>
                    </a:cubicBezTo>
                    <a:cubicBezTo>
                      <a:pt x="33018" y="63565"/>
                      <a:pt x="24255" y="71661"/>
                      <a:pt x="15397" y="78996"/>
                    </a:cubicBezTo>
                    <a:cubicBezTo>
                      <a:pt x="10253" y="83187"/>
                      <a:pt x="14825" y="90902"/>
                      <a:pt x="20445" y="91188"/>
                    </a:cubicBezTo>
                    <a:cubicBezTo>
                      <a:pt x="42257" y="92331"/>
                      <a:pt x="64260" y="89378"/>
                      <a:pt x="84929" y="82329"/>
                    </a:cubicBezTo>
                    <a:cubicBezTo>
                      <a:pt x="93597" y="79377"/>
                      <a:pt x="89882" y="65565"/>
                      <a:pt x="81119" y="685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7" name="Google Shape;2467;p33"/>
              <p:cNvSpPr/>
              <p:nvPr/>
            </p:nvSpPr>
            <p:spPr>
              <a:xfrm>
                <a:off x="7671796" y="-3947929"/>
                <a:ext cx="66675" cy="142875"/>
              </a:xfrm>
              <a:custGeom>
                <a:avLst/>
                <a:gdLst/>
                <a:ahLst/>
                <a:cxnLst/>
                <a:rect l="l" t="t" r="r" b="b"/>
                <a:pathLst>
                  <a:path w="66675" h="142875" extrusionOk="0">
                    <a:moveTo>
                      <a:pt x="14795" y="71515"/>
                    </a:moveTo>
                    <a:cubicBezTo>
                      <a:pt x="11461" y="48750"/>
                      <a:pt x="22414" y="21509"/>
                      <a:pt x="45655" y="14174"/>
                    </a:cubicBezTo>
                    <a:cubicBezTo>
                      <a:pt x="54419" y="11412"/>
                      <a:pt x="50704" y="-2399"/>
                      <a:pt x="41846" y="363"/>
                    </a:cubicBezTo>
                    <a:cubicBezTo>
                      <a:pt x="12985" y="9412"/>
                      <a:pt x="-2446" y="40749"/>
                      <a:pt x="317" y="69801"/>
                    </a:cubicBezTo>
                    <a:cubicBezTo>
                      <a:pt x="3650" y="104662"/>
                      <a:pt x="30035" y="131522"/>
                      <a:pt x="57276" y="150668"/>
                    </a:cubicBezTo>
                    <a:cubicBezTo>
                      <a:pt x="64801" y="155906"/>
                      <a:pt x="71945" y="143524"/>
                      <a:pt x="64515" y="138285"/>
                    </a:cubicBezTo>
                    <a:cubicBezTo>
                      <a:pt x="41846" y="122474"/>
                      <a:pt x="19081" y="100090"/>
                      <a:pt x="14795" y="71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8" name="Google Shape;2468;p33"/>
              <p:cNvSpPr/>
              <p:nvPr/>
            </p:nvSpPr>
            <p:spPr>
              <a:xfrm>
                <a:off x="7742778" y="-3919900"/>
                <a:ext cx="104775" cy="114300"/>
              </a:xfrm>
              <a:custGeom>
                <a:avLst/>
                <a:gdLst/>
                <a:ahLst/>
                <a:cxnLst/>
                <a:rect l="l" t="t" r="r" b="b"/>
                <a:pathLst>
                  <a:path w="104775" h="114300" extrusionOk="0">
                    <a:moveTo>
                      <a:pt x="59732" y="42152"/>
                    </a:moveTo>
                    <a:cubicBezTo>
                      <a:pt x="65828" y="31389"/>
                      <a:pt x="72210" y="20721"/>
                      <a:pt x="79163" y="10434"/>
                    </a:cubicBezTo>
                    <a:cubicBezTo>
                      <a:pt x="84306" y="2814"/>
                      <a:pt x="71924" y="-4330"/>
                      <a:pt x="66780" y="3195"/>
                    </a:cubicBezTo>
                    <a:cubicBezTo>
                      <a:pt x="60304" y="12815"/>
                      <a:pt x="54303" y="22721"/>
                      <a:pt x="48492" y="32818"/>
                    </a:cubicBezTo>
                    <a:cubicBezTo>
                      <a:pt x="36491" y="22817"/>
                      <a:pt x="24489" y="12720"/>
                      <a:pt x="12488" y="2719"/>
                    </a:cubicBezTo>
                    <a:cubicBezTo>
                      <a:pt x="5439" y="-3187"/>
                      <a:pt x="-4657" y="6910"/>
                      <a:pt x="2391" y="12815"/>
                    </a:cubicBezTo>
                    <a:cubicBezTo>
                      <a:pt x="15441" y="23769"/>
                      <a:pt x="28490" y="34628"/>
                      <a:pt x="41539" y="45581"/>
                    </a:cubicBezTo>
                    <a:cubicBezTo>
                      <a:pt x="29919" y="67393"/>
                      <a:pt x="19822" y="90063"/>
                      <a:pt x="11631" y="113399"/>
                    </a:cubicBezTo>
                    <a:cubicBezTo>
                      <a:pt x="8583" y="122067"/>
                      <a:pt x="22394" y="125877"/>
                      <a:pt x="25442" y="117209"/>
                    </a:cubicBezTo>
                    <a:cubicBezTo>
                      <a:pt x="32967" y="95778"/>
                      <a:pt x="42111" y="75013"/>
                      <a:pt x="52683" y="54916"/>
                    </a:cubicBezTo>
                    <a:cubicBezTo>
                      <a:pt x="66399" y="66441"/>
                      <a:pt x="80211" y="77966"/>
                      <a:pt x="93927" y="89396"/>
                    </a:cubicBezTo>
                    <a:cubicBezTo>
                      <a:pt x="100975" y="95302"/>
                      <a:pt x="111072" y="85205"/>
                      <a:pt x="104023" y="79300"/>
                    </a:cubicBezTo>
                    <a:cubicBezTo>
                      <a:pt x="89259" y="66917"/>
                      <a:pt x="74400" y="54535"/>
                      <a:pt x="59637" y="42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2469;p33"/>
              <p:cNvSpPr/>
              <p:nvPr/>
            </p:nvSpPr>
            <p:spPr>
              <a:xfrm>
                <a:off x="7851405" y="-3945452"/>
                <a:ext cx="47625" cy="66675"/>
              </a:xfrm>
              <a:custGeom>
                <a:avLst/>
                <a:gdLst/>
                <a:ahLst/>
                <a:cxnLst/>
                <a:rect l="l" t="t" r="r" b="b"/>
                <a:pathLst>
                  <a:path w="47625" h="66675" extrusionOk="0">
                    <a:moveTo>
                      <a:pt x="52832" y="44653"/>
                    </a:moveTo>
                    <a:cubicBezTo>
                      <a:pt x="49308" y="42558"/>
                      <a:pt x="45212" y="43986"/>
                      <a:pt x="43022" y="47225"/>
                    </a:cubicBezTo>
                    <a:cubicBezTo>
                      <a:pt x="42831" y="47511"/>
                      <a:pt x="42640" y="47797"/>
                      <a:pt x="42355" y="48178"/>
                    </a:cubicBezTo>
                    <a:cubicBezTo>
                      <a:pt x="42355" y="48178"/>
                      <a:pt x="42355" y="48273"/>
                      <a:pt x="42164" y="48463"/>
                    </a:cubicBezTo>
                    <a:cubicBezTo>
                      <a:pt x="41688" y="49035"/>
                      <a:pt x="41116" y="49606"/>
                      <a:pt x="40545" y="50082"/>
                    </a:cubicBezTo>
                    <a:cubicBezTo>
                      <a:pt x="40069" y="50559"/>
                      <a:pt x="39592" y="50940"/>
                      <a:pt x="39116" y="51321"/>
                    </a:cubicBezTo>
                    <a:cubicBezTo>
                      <a:pt x="39021" y="51321"/>
                      <a:pt x="37783" y="52273"/>
                      <a:pt x="37592" y="52369"/>
                    </a:cubicBezTo>
                    <a:cubicBezTo>
                      <a:pt x="37021" y="52750"/>
                      <a:pt x="36449" y="53035"/>
                      <a:pt x="35878" y="53321"/>
                    </a:cubicBezTo>
                    <a:cubicBezTo>
                      <a:pt x="35687" y="53321"/>
                      <a:pt x="34544" y="53988"/>
                      <a:pt x="34258" y="54083"/>
                    </a:cubicBezTo>
                    <a:cubicBezTo>
                      <a:pt x="32925" y="54559"/>
                      <a:pt x="31591" y="55036"/>
                      <a:pt x="30163" y="55321"/>
                    </a:cubicBezTo>
                    <a:cubicBezTo>
                      <a:pt x="29972" y="55321"/>
                      <a:pt x="28924" y="55512"/>
                      <a:pt x="28543" y="55607"/>
                    </a:cubicBezTo>
                    <a:cubicBezTo>
                      <a:pt x="28163" y="55607"/>
                      <a:pt x="27019" y="55702"/>
                      <a:pt x="26829" y="55798"/>
                    </a:cubicBezTo>
                    <a:cubicBezTo>
                      <a:pt x="26257" y="55798"/>
                      <a:pt x="25591" y="55798"/>
                      <a:pt x="25019" y="55798"/>
                    </a:cubicBezTo>
                    <a:cubicBezTo>
                      <a:pt x="33401" y="46177"/>
                      <a:pt x="40355" y="34747"/>
                      <a:pt x="37783" y="21793"/>
                    </a:cubicBezTo>
                    <a:cubicBezTo>
                      <a:pt x="34925" y="7125"/>
                      <a:pt x="17875" y="-5829"/>
                      <a:pt x="3493" y="2743"/>
                    </a:cubicBezTo>
                    <a:cubicBezTo>
                      <a:pt x="159" y="4744"/>
                      <a:pt x="-984" y="9125"/>
                      <a:pt x="921" y="12554"/>
                    </a:cubicBezTo>
                    <a:cubicBezTo>
                      <a:pt x="2826" y="15888"/>
                      <a:pt x="7398" y="17126"/>
                      <a:pt x="10732" y="15126"/>
                    </a:cubicBezTo>
                    <a:cubicBezTo>
                      <a:pt x="11017" y="14935"/>
                      <a:pt x="11589" y="14650"/>
                      <a:pt x="11684" y="14650"/>
                    </a:cubicBezTo>
                    <a:cubicBezTo>
                      <a:pt x="12160" y="14554"/>
                      <a:pt x="12541" y="14459"/>
                      <a:pt x="13018" y="14269"/>
                    </a:cubicBezTo>
                    <a:cubicBezTo>
                      <a:pt x="11684" y="14745"/>
                      <a:pt x="12827" y="14269"/>
                      <a:pt x="13494" y="14269"/>
                    </a:cubicBezTo>
                    <a:cubicBezTo>
                      <a:pt x="14065" y="14269"/>
                      <a:pt x="15304" y="14650"/>
                      <a:pt x="13970" y="14269"/>
                    </a:cubicBezTo>
                    <a:cubicBezTo>
                      <a:pt x="14542" y="14459"/>
                      <a:pt x="15113" y="14554"/>
                      <a:pt x="15685" y="14745"/>
                    </a:cubicBezTo>
                    <a:cubicBezTo>
                      <a:pt x="15875" y="14745"/>
                      <a:pt x="15875" y="14745"/>
                      <a:pt x="15971" y="14745"/>
                    </a:cubicBezTo>
                    <a:cubicBezTo>
                      <a:pt x="15971" y="14745"/>
                      <a:pt x="15971" y="14745"/>
                      <a:pt x="16256" y="14935"/>
                    </a:cubicBezTo>
                    <a:cubicBezTo>
                      <a:pt x="16828" y="15221"/>
                      <a:pt x="17304" y="15507"/>
                      <a:pt x="17875" y="15888"/>
                    </a:cubicBezTo>
                    <a:cubicBezTo>
                      <a:pt x="18066" y="15983"/>
                      <a:pt x="18447" y="16364"/>
                      <a:pt x="18733" y="16555"/>
                    </a:cubicBezTo>
                    <a:cubicBezTo>
                      <a:pt x="19590" y="17317"/>
                      <a:pt x="20352" y="18078"/>
                      <a:pt x="21019" y="18936"/>
                    </a:cubicBezTo>
                    <a:cubicBezTo>
                      <a:pt x="21209" y="19126"/>
                      <a:pt x="21590" y="19698"/>
                      <a:pt x="21685" y="19793"/>
                    </a:cubicBezTo>
                    <a:cubicBezTo>
                      <a:pt x="21971" y="20269"/>
                      <a:pt x="22257" y="20746"/>
                      <a:pt x="22543" y="21222"/>
                    </a:cubicBezTo>
                    <a:cubicBezTo>
                      <a:pt x="22543" y="21412"/>
                      <a:pt x="23019" y="22174"/>
                      <a:pt x="23209" y="22460"/>
                    </a:cubicBezTo>
                    <a:cubicBezTo>
                      <a:pt x="23305" y="22746"/>
                      <a:pt x="23590" y="23603"/>
                      <a:pt x="23686" y="23794"/>
                    </a:cubicBezTo>
                    <a:cubicBezTo>
                      <a:pt x="23876" y="24365"/>
                      <a:pt x="23972" y="25032"/>
                      <a:pt x="24162" y="25699"/>
                    </a:cubicBezTo>
                    <a:cubicBezTo>
                      <a:pt x="24162" y="25984"/>
                      <a:pt x="24162" y="26175"/>
                      <a:pt x="24162" y="26461"/>
                    </a:cubicBezTo>
                    <a:cubicBezTo>
                      <a:pt x="24162" y="27032"/>
                      <a:pt x="24162" y="27508"/>
                      <a:pt x="24162" y="28080"/>
                    </a:cubicBezTo>
                    <a:cubicBezTo>
                      <a:pt x="24162" y="29604"/>
                      <a:pt x="24257" y="27985"/>
                      <a:pt x="24067" y="29318"/>
                    </a:cubicBezTo>
                    <a:cubicBezTo>
                      <a:pt x="23781" y="30842"/>
                      <a:pt x="23400" y="32271"/>
                      <a:pt x="22924" y="33795"/>
                    </a:cubicBezTo>
                    <a:cubicBezTo>
                      <a:pt x="22162" y="35890"/>
                      <a:pt x="20733" y="38557"/>
                      <a:pt x="19018" y="41034"/>
                    </a:cubicBezTo>
                    <a:cubicBezTo>
                      <a:pt x="15875" y="45701"/>
                      <a:pt x="11303" y="50178"/>
                      <a:pt x="6922" y="54559"/>
                    </a:cubicBezTo>
                    <a:cubicBezTo>
                      <a:pt x="3588" y="57798"/>
                      <a:pt x="4445" y="63418"/>
                      <a:pt x="8350" y="65799"/>
                    </a:cubicBezTo>
                    <a:cubicBezTo>
                      <a:pt x="24162" y="75133"/>
                      <a:pt x="45403" y="69799"/>
                      <a:pt x="55404" y="54750"/>
                    </a:cubicBezTo>
                    <a:cubicBezTo>
                      <a:pt x="57499" y="51511"/>
                      <a:pt x="56071" y="46844"/>
                      <a:pt x="52832" y="449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2470;p33"/>
              <p:cNvSpPr/>
              <p:nvPr/>
            </p:nvSpPr>
            <p:spPr>
              <a:xfrm>
                <a:off x="7918306" y="-3962094"/>
                <a:ext cx="47625" cy="180975"/>
              </a:xfrm>
              <a:custGeom>
                <a:avLst/>
                <a:gdLst/>
                <a:ahLst/>
                <a:cxnLst/>
                <a:rect l="l" t="t" r="r" b="b"/>
                <a:pathLst>
                  <a:path w="47625" h="180975" extrusionOk="0">
                    <a:moveTo>
                      <a:pt x="1743" y="12528"/>
                    </a:moveTo>
                    <a:cubicBezTo>
                      <a:pt x="38700" y="57390"/>
                      <a:pt x="47653" y="121208"/>
                      <a:pt x="25841" y="174834"/>
                    </a:cubicBezTo>
                    <a:cubicBezTo>
                      <a:pt x="22412" y="183311"/>
                      <a:pt x="36224" y="187026"/>
                      <a:pt x="39652" y="178644"/>
                    </a:cubicBezTo>
                    <a:cubicBezTo>
                      <a:pt x="63465" y="120065"/>
                      <a:pt x="51940" y="51009"/>
                      <a:pt x="11840" y="2431"/>
                    </a:cubicBezTo>
                    <a:cubicBezTo>
                      <a:pt x="6029" y="-4713"/>
                      <a:pt x="-4067" y="5479"/>
                      <a:pt x="1743" y="12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2471;p33"/>
              <p:cNvSpPr/>
              <p:nvPr/>
            </p:nvSpPr>
            <p:spPr>
              <a:xfrm>
                <a:off x="6489013" y="-4429415"/>
                <a:ext cx="9600" cy="9600"/>
              </a:xfrm>
              <a:custGeom>
                <a:avLst/>
                <a:gdLst/>
                <a:ahLst/>
                <a:cxnLst/>
                <a:rect l="l" t="t" r="r" b="b"/>
                <a:pathLst>
                  <a:path w="120000" h="120000" extrusionOk="0">
                    <a:moveTo>
                      <a:pt x="0" y="2129"/>
                    </a:moveTo>
                    <a:cubicBezTo>
                      <a:pt x="0" y="2129"/>
                      <a:pt x="2406" y="-2671"/>
                      <a:pt x="0" y="2129"/>
                    </a:cubicBezTo>
                    <a:lnTo>
                      <a:pt x="0" y="21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472" name="Google Shape;2472;p33"/>
          <p:cNvSpPr txBox="1"/>
          <p:nvPr/>
        </p:nvSpPr>
        <p:spPr>
          <a:xfrm>
            <a:off x="2072056" y="1312618"/>
            <a:ext cx="2193300" cy="1968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pic>
        <p:nvPicPr>
          <p:cNvPr id="2473" name="Google Shape;2473;p33"/>
          <p:cNvPicPr preferRelativeResize="0"/>
          <p:nvPr/>
        </p:nvPicPr>
        <p:blipFill>
          <a:blip r:embed="rId3">
            <a:alphaModFix/>
          </a:blip>
          <a:stretch>
            <a:fillRect/>
          </a:stretch>
        </p:blipFill>
        <p:spPr>
          <a:xfrm rot="-506294">
            <a:off x="422175" y="186750"/>
            <a:ext cx="2399849" cy="3737000"/>
          </a:xfrm>
          <a:prstGeom prst="rect">
            <a:avLst/>
          </a:prstGeom>
          <a:noFill/>
          <a:ln>
            <a:noFill/>
          </a:ln>
        </p:spPr>
      </p:pic>
      <p:pic>
        <p:nvPicPr>
          <p:cNvPr id="2474" name="Google Shape;2474;p33"/>
          <p:cNvPicPr preferRelativeResize="0"/>
          <p:nvPr/>
        </p:nvPicPr>
        <p:blipFill>
          <a:blip r:embed="rId4">
            <a:alphaModFix/>
          </a:blip>
          <a:stretch>
            <a:fillRect/>
          </a:stretch>
        </p:blipFill>
        <p:spPr>
          <a:xfrm rot="-348088">
            <a:off x="4952450" y="1890275"/>
            <a:ext cx="4047574" cy="2953475"/>
          </a:xfrm>
          <a:prstGeom prst="rect">
            <a:avLst/>
          </a:prstGeom>
          <a:noFill/>
          <a:ln>
            <a:noFill/>
          </a:ln>
        </p:spPr>
      </p:pic>
      <p:sp>
        <p:nvSpPr>
          <p:cNvPr id="2475" name="Google Shape;2475;p33"/>
          <p:cNvSpPr txBox="1"/>
          <p:nvPr/>
        </p:nvSpPr>
        <p:spPr>
          <a:xfrm>
            <a:off x="3692425" y="111974"/>
            <a:ext cx="5307600" cy="13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Tilt Warp"/>
                <a:ea typeface="Tilt Warp"/>
                <a:cs typeface="Tilt Warp"/>
                <a:sym typeface="Tilt Warp"/>
              </a:rPr>
              <a:t>Hollins Memories</a:t>
            </a:r>
            <a:endParaRPr sz="3200">
              <a:solidFill>
                <a:schemeClr val="dk1"/>
              </a:solidFill>
              <a:latin typeface="Tilt Warp"/>
              <a:ea typeface="Tilt Warp"/>
              <a:cs typeface="Tilt Warp"/>
              <a:sym typeface="Tilt Warp"/>
            </a:endParaRPr>
          </a:p>
          <a:p>
            <a:pPr marL="0" lvl="0" indent="0" algn="ctr" rtl="0">
              <a:spcBef>
                <a:spcPts val="0"/>
              </a:spcBef>
              <a:spcAft>
                <a:spcPts val="0"/>
              </a:spcAft>
              <a:buNone/>
            </a:pPr>
            <a:r>
              <a:rPr lang="en" sz="2400">
                <a:solidFill>
                  <a:schemeClr val="dk1"/>
                </a:solidFill>
                <a:latin typeface="Hind"/>
                <a:ea typeface="Hind"/>
                <a:cs typeface="Hind"/>
                <a:sym typeface="Hind"/>
              </a:rPr>
              <a:t>Spring Break with Classmate</a:t>
            </a:r>
            <a:endParaRPr sz="2400">
              <a:solidFill>
                <a:schemeClr val="dk1"/>
              </a:solidFill>
              <a:latin typeface="Hind"/>
              <a:ea typeface="Hind"/>
              <a:cs typeface="Hind"/>
              <a:sym typeface="Hind"/>
            </a:endParaRPr>
          </a:p>
          <a:p>
            <a:pPr marL="0" lvl="0" indent="0" algn="ctr" rtl="0">
              <a:spcBef>
                <a:spcPts val="0"/>
              </a:spcBef>
              <a:spcAft>
                <a:spcPts val="0"/>
              </a:spcAft>
              <a:buNone/>
            </a:pPr>
            <a:r>
              <a:rPr lang="en" sz="2400">
                <a:solidFill>
                  <a:schemeClr val="dk1"/>
                </a:solidFill>
                <a:latin typeface="Hind"/>
                <a:ea typeface="Hind"/>
                <a:cs typeface="Hind"/>
                <a:sym typeface="Hind"/>
              </a:rPr>
              <a:t>Mrs. Freitag</a:t>
            </a:r>
            <a:endParaRPr sz="2400">
              <a:solidFill>
                <a:schemeClr val="dk1"/>
              </a:solidFill>
              <a:latin typeface="Hind"/>
              <a:ea typeface="Hind"/>
              <a:cs typeface="Hind"/>
              <a:sym typeface="Hind"/>
            </a:endParaRPr>
          </a:p>
          <a:p>
            <a:pPr marL="0" lvl="0" indent="0" algn="ctr" rtl="0">
              <a:spcBef>
                <a:spcPts val="0"/>
              </a:spcBef>
              <a:spcAft>
                <a:spcPts val="0"/>
              </a:spcAft>
              <a:buNone/>
            </a:pPr>
            <a:r>
              <a:rPr lang="en" sz="2400">
                <a:solidFill>
                  <a:schemeClr val="dk1"/>
                </a:solidFill>
                <a:latin typeface="Hind"/>
                <a:ea typeface="Hind"/>
                <a:cs typeface="Hind"/>
                <a:sym typeface="Hind"/>
              </a:rPr>
              <a:t>Graduation with the Family</a:t>
            </a:r>
            <a:endParaRPr sz="2400">
              <a:solidFill>
                <a:schemeClr val="dk1"/>
              </a:solidFill>
              <a:latin typeface="Hind"/>
              <a:ea typeface="Hind"/>
              <a:cs typeface="Hind"/>
              <a:sym typeface="Hind"/>
            </a:endParaRPr>
          </a:p>
        </p:txBody>
      </p:sp>
      <p:pic>
        <p:nvPicPr>
          <p:cNvPr id="2476" name="Google Shape;2476;p33"/>
          <p:cNvPicPr preferRelativeResize="0"/>
          <p:nvPr/>
        </p:nvPicPr>
        <p:blipFill>
          <a:blip r:embed="rId5">
            <a:alphaModFix/>
          </a:blip>
          <a:stretch>
            <a:fillRect/>
          </a:stretch>
        </p:blipFill>
        <p:spPr>
          <a:xfrm rot="624933">
            <a:off x="2156250" y="2159475"/>
            <a:ext cx="2516974" cy="2684275"/>
          </a:xfrm>
          <a:prstGeom prst="rect">
            <a:avLst/>
          </a:prstGeom>
          <a:noFill/>
          <a:ln>
            <a:noFill/>
          </a:ln>
        </p:spPr>
      </p:pic>
      <p:sp>
        <p:nvSpPr>
          <p:cNvPr id="2477" name="Google Shape;2477;p33"/>
          <p:cNvSpPr txBox="1"/>
          <p:nvPr/>
        </p:nvSpPr>
        <p:spPr>
          <a:xfrm>
            <a:off x="133725" y="4904400"/>
            <a:ext cx="88662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chemeClr val="dk1"/>
                </a:solidFill>
              </a:rPr>
              <a:t>Mrs. Freitag Photo from </a:t>
            </a:r>
            <a:r>
              <a:rPr lang="en" sz="600" u="sng">
                <a:solidFill>
                  <a:schemeClr val="hlink"/>
                </a:solidFill>
                <a:hlinkClick r:id="rId6"/>
              </a:rPr>
              <a:t>https://digitalcommons.hollins.edu/finding_aids/1004/preview.jpg</a:t>
            </a:r>
            <a:r>
              <a:rPr lang="en" sz="600">
                <a:solidFill>
                  <a:schemeClr val="dk1"/>
                </a:solidFill>
                <a:latin typeface="Hind"/>
                <a:ea typeface="Hind"/>
                <a:cs typeface="Hind"/>
                <a:sym typeface="Hind"/>
              </a:rPr>
              <a:t> Other Photos from: </a:t>
            </a:r>
            <a:r>
              <a:rPr lang="en" sz="600">
                <a:solidFill>
                  <a:schemeClr val="dk1"/>
                </a:solidFill>
              </a:rPr>
              <a:t>Patricia Overall</a:t>
            </a:r>
            <a:endParaRPr sz="600">
              <a:solidFill>
                <a:schemeClr val="dk1"/>
              </a:solidFill>
              <a:latin typeface="Hind"/>
              <a:ea typeface="Hind"/>
              <a:cs typeface="Hind"/>
              <a:sym typeface="Hi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NACA</a:t>
            </a:r>
            <a:endParaRPr/>
          </a:p>
        </p:txBody>
      </p:sp>
      <p:pic>
        <p:nvPicPr>
          <p:cNvPr id="2483" name="Google Shape;2483;p34"/>
          <p:cNvPicPr preferRelativeResize="0"/>
          <p:nvPr/>
        </p:nvPicPr>
        <p:blipFill>
          <a:blip r:embed="rId3">
            <a:alphaModFix/>
          </a:blip>
          <a:stretch>
            <a:fillRect/>
          </a:stretch>
        </p:blipFill>
        <p:spPr>
          <a:xfrm>
            <a:off x="2479113" y="1285438"/>
            <a:ext cx="4185770" cy="3270138"/>
          </a:xfrm>
          <a:prstGeom prst="rect">
            <a:avLst/>
          </a:prstGeom>
          <a:noFill/>
          <a:ln>
            <a:noFill/>
          </a:ln>
        </p:spPr>
      </p:pic>
      <p:sp>
        <p:nvSpPr>
          <p:cNvPr id="2484" name="Google Shape;2484;p34"/>
          <p:cNvSpPr txBox="1"/>
          <p:nvPr/>
        </p:nvSpPr>
        <p:spPr>
          <a:xfrm>
            <a:off x="4584875" y="4823300"/>
            <a:ext cx="4503000" cy="238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chemeClr val="dk1"/>
                </a:solidFill>
                <a:latin typeface="Hind"/>
                <a:ea typeface="Hind"/>
                <a:cs typeface="Hind"/>
                <a:sym typeface="Hind"/>
              </a:rPr>
              <a:t>Photo from: </a:t>
            </a:r>
            <a:r>
              <a:rPr lang="en" sz="600" u="sng">
                <a:solidFill>
                  <a:schemeClr val="hlink"/>
                </a:solidFill>
                <a:hlinkClick r:id="rId4"/>
              </a:rPr>
              <a:t>https://www.nasa.gov/stem-content/naca-history/</a:t>
            </a:r>
            <a:endParaRPr sz="600">
              <a:solidFill>
                <a:schemeClr val="dk1"/>
              </a:solidFill>
              <a:latin typeface="Hind"/>
              <a:ea typeface="Hind"/>
              <a:cs typeface="Hind"/>
              <a:sym typeface="Hind"/>
            </a:endParaRPr>
          </a:p>
        </p:txBody>
      </p:sp>
    </p:spTree>
  </p:cSld>
  <p:clrMapOvr>
    <a:masterClrMapping/>
  </p:clrMapOvr>
</p:sld>
</file>

<file path=ppt/theme/theme1.xml><?xml version="1.0" encoding="utf-8"?>
<a:theme xmlns:a="http://schemas.openxmlformats.org/drawingml/2006/main" name="Polynomials and Factoring - 9th Grade by Slidesgo">
  <a:themeElements>
    <a:clrScheme name="Simple Light">
      <a:dk1>
        <a:srgbClr val="222423"/>
      </a:dk1>
      <a:lt1>
        <a:srgbClr val="DBEBCE"/>
      </a:lt1>
      <a:dk2>
        <a:srgbClr val="D1E0C5"/>
      </a:dk2>
      <a:lt2>
        <a:srgbClr val="C0DABB"/>
      </a:lt2>
      <a:accent1>
        <a:srgbClr val="AEBEA3"/>
      </a:accent1>
      <a:accent2>
        <a:srgbClr val="7D8A75"/>
      </a:accent2>
      <a:accent3>
        <a:srgbClr val="FFFFFF"/>
      </a:accent3>
      <a:accent4>
        <a:srgbClr val="FFFFFF"/>
      </a:accent4>
      <a:accent5>
        <a:srgbClr val="FFFFFF"/>
      </a:accent5>
      <a:accent6>
        <a:srgbClr val="FFFFFF"/>
      </a:accent6>
      <a:hlink>
        <a:srgbClr val="2224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3585</TotalTime>
  <Words>4869</Words>
  <Application>Microsoft Macintosh PowerPoint</Application>
  <PresentationFormat>On-screen Show (16:9)</PresentationFormat>
  <Paragraphs>166</Paragraphs>
  <Slides>34</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Hind</vt:lpstr>
      <vt:lpstr>Proxima Nova</vt:lpstr>
      <vt:lpstr>Arial</vt:lpstr>
      <vt:lpstr>Nunito Light</vt:lpstr>
      <vt:lpstr>Proxima Nova Semibold</vt:lpstr>
      <vt:lpstr>Calibri</vt:lpstr>
      <vt:lpstr>Tilt Warp</vt:lpstr>
      <vt:lpstr>Polynomials and Factoring - 9th Grade by Slidesgo</vt:lpstr>
      <vt:lpstr>Slidesgo Final Pages</vt:lpstr>
      <vt:lpstr>Girls Can Do Math One woman’s story of how her love for math led her to computer programming … 70 years ago</vt:lpstr>
      <vt:lpstr>It’s in the Genes</vt:lpstr>
      <vt:lpstr>PowerPoint Presentation</vt:lpstr>
      <vt:lpstr>PowerPoint Presentation</vt:lpstr>
      <vt:lpstr>Johnson Air Force Base</vt:lpstr>
      <vt:lpstr>PowerPoint Presentation</vt:lpstr>
      <vt:lpstr>PowerPoint Presentation</vt:lpstr>
      <vt:lpstr>PowerPoint Presentation</vt:lpstr>
      <vt:lpstr>NACA</vt:lpstr>
      <vt:lpstr>Last Summer Vacation</vt:lpstr>
      <vt:lpstr>Moving to Hampton, Virginia</vt:lpstr>
      <vt:lpstr>Life at Langley</vt:lpstr>
      <vt:lpstr>Not a Tech Writer</vt:lpstr>
      <vt:lpstr>Langley Facility</vt:lpstr>
      <vt:lpstr>Doing the Math (Friden Desk Calculator)</vt:lpstr>
      <vt:lpstr>UNIVAC Filling a Computer Room</vt:lpstr>
      <vt:lpstr>PowerPoint Presentation</vt:lpstr>
      <vt:lpstr>IBM </vt:lpstr>
      <vt:lpstr>The CPC</vt:lpstr>
      <vt:lpstr>Punch Cards</vt:lpstr>
      <vt:lpstr>IBM Sales</vt:lpstr>
      <vt:lpstr>Working Shifts</vt:lpstr>
      <vt:lpstr>A Closer Look at The IBM 604</vt:lpstr>
      <vt:lpstr>The Plugboard</vt:lpstr>
      <vt:lpstr>Hidden Figures</vt:lpstr>
      <vt:lpstr>Time to Move On</vt:lpstr>
      <vt:lpstr>PowerPoint Presentation</vt:lpstr>
      <vt:lpstr>Passing It On</vt:lpstr>
      <vt:lpstr>Thank You</vt:lpstr>
      <vt:lpstr>PowerPoint Presentation</vt:lpstr>
      <vt:lpstr>PowerPoint Presentation</vt:lpstr>
      <vt:lpstr>IBM 604</vt:lpstr>
      <vt:lpstr>Instructions for use</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Theresa Overall</cp:lastModifiedBy>
  <cp:revision>4</cp:revision>
  <cp:lastPrinted>2025-10-27T02:58:20Z</cp:lastPrinted>
  <dcterms:modified xsi:type="dcterms:W3CDTF">2025-10-27T02:58:55Z</dcterms:modified>
</cp:coreProperties>
</file>